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5143500" cx="9144000"/>
  <p:notesSz cx="6858000" cy="9144000"/>
  <p:embeddedFontLst>
    <p:embeddedFont>
      <p:font typeface="Montserrat"/>
      <p:regular r:id="rId15"/>
      <p:bold r:id="rId16"/>
      <p:italic r:id="rId17"/>
      <p:boldItalic r:id="rId18"/>
    </p:embeddedFont>
    <p:embeddedFont>
      <p:font typeface="Lato"/>
      <p:regular r:id="rId19"/>
      <p:bold r:id="rId20"/>
      <p:italic r:id="rId21"/>
      <p:boldItalic r:id="rId22"/>
    </p:embeddedFont>
    <p:embeddedFont>
      <p:font typeface="Average"/>
      <p:regular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11" Type="http://schemas.openxmlformats.org/officeDocument/2006/relationships/slide" Target="slides/slide7.xml"/><Relationship Id="rId22" Type="http://schemas.openxmlformats.org/officeDocument/2006/relationships/font" Target="fonts/Lato-boldItalic.fntdata"/><Relationship Id="rId10" Type="http://schemas.openxmlformats.org/officeDocument/2006/relationships/slide" Target="slides/slide6.xml"/><Relationship Id="rId21" Type="http://schemas.openxmlformats.org/officeDocument/2006/relationships/font" Target="fonts/Lato-italic.fntdata"/><Relationship Id="rId13" Type="http://schemas.openxmlformats.org/officeDocument/2006/relationships/slide" Target="slides/slide9.xml"/><Relationship Id="rId12" Type="http://schemas.openxmlformats.org/officeDocument/2006/relationships/slide" Target="slides/slide8.xml"/><Relationship Id="rId23" Type="http://schemas.openxmlformats.org/officeDocument/2006/relationships/font" Target="fonts/Average-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Montserrat-regular.fntdata"/><Relationship Id="rId14" Type="http://schemas.openxmlformats.org/officeDocument/2006/relationships/slide" Target="slides/slide10.xml"/><Relationship Id="rId17" Type="http://schemas.openxmlformats.org/officeDocument/2006/relationships/font" Target="fonts/Montserrat-italic.fntdata"/><Relationship Id="rId16" Type="http://schemas.openxmlformats.org/officeDocument/2006/relationships/font" Target="fonts/Montserrat-bold.fntdata"/><Relationship Id="rId5" Type="http://schemas.openxmlformats.org/officeDocument/2006/relationships/slide" Target="slides/slide1.xml"/><Relationship Id="rId19" Type="http://schemas.openxmlformats.org/officeDocument/2006/relationships/font" Target="fonts/Lato-regular.fntdata"/><Relationship Id="rId6" Type="http://schemas.openxmlformats.org/officeDocument/2006/relationships/slide" Target="slides/slide2.xml"/><Relationship Id="rId18" Type="http://schemas.openxmlformats.org/officeDocument/2006/relationships/font" Target="fonts/Montserrat-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p:nvPr/>
        </p:nvSpPr>
        <p:spPr>
          <a:xfrm rot="5400000">
            <a:off x="7500300" y="504"/>
            <a:ext cx="1643700" cy="1643700"/>
          </a:xfrm>
          <a:prstGeom prst="diagStripe">
            <a:avLst>
              <a:gd fmla="val 0" name="adj"/>
            </a:avLst>
          </a:prstGeom>
          <a:solidFill>
            <a:schemeClr val="lt1">
              <a:alpha val="3030"/>
            </a:schemeClr>
          </a:solidFill>
          <a:ln>
            <a:noFill/>
          </a:ln>
        </p:spPr>
        <p:txBody>
          <a:bodyPr anchorCtr="0" anchor="ctr" bIns="91425" lIns="91425" rIns="91425" tIns="91425">
            <a:noAutofit/>
          </a:bodyPr>
          <a:lstStyle/>
          <a:p>
            <a:pPr lvl="0">
              <a:spcBef>
                <a:spcPts val="0"/>
              </a:spcBef>
              <a:buNone/>
            </a:pPr>
            <a:r>
              <a:t/>
            </a:r>
            <a:endParaRPr/>
          </a:p>
        </p:txBody>
      </p:sp>
      <p:grpSp>
        <p:nvGrpSpPr>
          <p:cNvPr id="11" name="Shape 11"/>
          <p:cNvGrpSpPr/>
          <p:nvPr/>
        </p:nvGrpSpPr>
        <p:grpSpPr>
          <a:xfrm>
            <a:off x="0" y="490"/>
            <a:ext cx="5153704" cy="5134399"/>
            <a:chOff x="0" y="75"/>
            <a:chExt cx="5153704" cy="5152950"/>
          </a:xfrm>
        </p:grpSpPr>
        <p:sp>
          <p:nvSpPr>
            <p:cNvPr id="12" name="Shape 12"/>
            <p:cNvSpPr/>
            <p:nvPr/>
          </p:nvSpPr>
          <p:spPr>
            <a:xfrm rot="-5400000">
              <a:off x="454" y="-225"/>
              <a:ext cx="5152800" cy="5153700"/>
            </a:xfrm>
            <a:prstGeom prst="diagStripe">
              <a:avLst>
                <a:gd fmla="val 50000" name="adj"/>
              </a:avLst>
            </a:prstGeom>
            <a:solidFill>
              <a:schemeClr val="lt1">
                <a:alpha val="3030"/>
              </a:schemeClr>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rIns="91425" tIns="91425">
              <a:noAutofit/>
            </a:bodyPr>
            <a:lstStyle/>
            <a:p>
              <a:pPr lvl="0">
                <a:spcBef>
                  <a:spcPts val="0"/>
                </a:spcBef>
                <a:buNone/>
              </a:pPr>
              <a:r>
                <a:t/>
              </a:r>
              <a:endParaRPr/>
            </a:p>
          </p:txBody>
        </p:sp>
        <p:sp>
          <p:nvSpPr>
            <p:cNvPr id="14" name="Shape 14"/>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5" name="Shape 15"/>
            <p:cNvSpPr/>
            <p:nvPr/>
          </p:nvSpPr>
          <p:spPr>
            <a:xfrm flipH="1">
              <a:off x="652821" y="590034"/>
              <a:ext cx="2300100" cy="2299800"/>
            </a:xfrm>
            <a:prstGeom prst="diagStripe">
              <a:avLst>
                <a:gd fmla="val 50000" name="adj"/>
              </a:avLst>
            </a:prstGeom>
            <a:solidFill>
              <a:schemeClr val="lt2"/>
            </a:solidFill>
            <a:ln>
              <a:noFill/>
            </a:ln>
          </p:spPr>
          <p:txBody>
            <a:bodyPr anchorCtr="0" anchor="ctr" bIns="91425" lIns="91425" rIns="91425" tIns="91425">
              <a:noAutofit/>
            </a:bodyPr>
            <a:lstStyle/>
            <a:p>
              <a:pPr lvl="0">
                <a:spcBef>
                  <a:spcPts val="0"/>
                </a:spcBef>
                <a:buNone/>
              </a:pPr>
              <a:r>
                <a:t/>
              </a:r>
              <a:endParaRPr/>
            </a:p>
          </p:txBody>
        </p:sp>
      </p:grpSp>
      <p:sp>
        <p:nvSpPr>
          <p:cNvPr id="16" name="Shape 16"/>
          <p:cNvSpPr txBox="1"/>
          <p:nvPr>
            <p:ph type="ctrTitle"/>
          </p:nvPr>
        </p:nvSpPr>
        <p:spPr>
          <a:xfrm>
            <a:off x="3537150" y="1578400"/>
            <a:ext cx="5017500" cy="1578900"/>
          </a:xfrm>
          <a:prstGeom prst="rect">
            <a:avLst/>
          </a:prstGeom>
        </p:spPr>
        <p:txBody>
          <a:bodyPr anchorCtr="0" anchor="t" bIns="91425" lIns="91425" rIns="91425" tIns="91425"/>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p:txBody>
      </p:sp>
      <p:sp>
        <p:nvSpPr>
          <p:cNvPr id="17" name="Shape 17"/>
          <p:cNvSpPr txBox="1"/>
          <p:nvPr>
            <p:ph idx="1" type="subTitle"/>
          </p:nvPr>
        </p:nvSpPr>
        <p:spPr>
          <a:xfrm>
            <a:off x="5083950" y="3924925"/>
            <a:ext cx="3470700" cy="506100"/>
          </a:xfrm>
          <a:prstGeom prst="rect">
            <a:avLst/>
          </a:prstGeom>
        </p:spPr>
        <p:txBody>
          <a:bodyPr anchorCtr="0" anchor="t" bIns="91425" lIns="91425" rIns="91425" tIns="91425"/>
          <a:lstStyle>
            <a:lvl1pPr lvl="0">
              <a:lnSpc>
                <a:spcPct val="100000"/>
              </a:lnSpc>
              <a:spcBef>
                <a:spcPts val="0"/>
              </a:spcBef>
              <a:spcAft>
                <a:spcPts val="0"/>
              </a:spcAft>
              <a:buNone/>
              <a:defRPr/>
            </a:lvl1pPr>
            <a:lvl2pPr lvl="1">
              <a:lnSpc>
                <a:spcPct val="100000"/>
              </a:lnSpc>
              <a:spcBef>
                <a:spcPts val="0"/>
              </a:spcBef>
              <a:spcAft>
                <a:spcPts val="0"/>
              </a:spcAft>
              <a:buSzPct val="100000"/>
              <a:buNone/>
              <a:defRPr sz="1300"/>
            </a:lvl2pPr>
            <a:lvl3pPr lvl="2">
              <a:lnSpc>
                <a:spcPct val="100000"/>
              </a:lnSpc>
              <a:spcBef>
                <a:spcPts val="0"/>
              </a:spcBef>
              <a:spcAft>
                <a:spcPts val="0"/>
              </a:spcAft>
              <a:buSzPct val="100000"/>
              <a:buNone/>
              <a:defRPr sz="1300"/>
            </a:lvl3pPr>
            <a:lvl4pPr lvl="3">
              <a:lnSpc>
                <a:spcPct val="100000"/>
              </a:lnSpc>
              <a:spcBef>
                <a:spcPts val="0"/>
              </a:spcBef>
              <a:spcAft>
                <a:spcPts val="0"/>
              </a:spcAft>
              <a:buSzPct val="100000"/>
              <a:buNone/>
              <a:defRPr sz="1300"/>
            </a:lvl4pPr>
            <a:lvl5pPr lvl="4">
              <a:lnSpc>
                <a:spcPct val="100000"/>
              </a:lnSpc>
              <a:spcBef>
                <a:spcPts val="0"/>
              </a:spcBef>
              <a:spcAft>
                <a:spcPts val="0"/>
              </a:spcAft>
              <a:buSzPct val="100000"/>
              <a:buNone/>
              <a:defRPr sz="1300"/>
            </a:lvl5pPr>
            <a:lvl6pPr lvl="5">
              <a:lnSpc>
                <a:spcPct val="100000"/>
              </a:lnSpc>
              <a:spcBef>
                <a:spcPts val="0"/>
              </a:spcBef>
              <a:spcAft>
                <a:spcPts val="0"/>
              </a:spcAft>
              <a:buSzPct val="100000"/>
              <a:buNone/>
              <a:defRPr sz="1300"/>
            </a:lvl6pPr>
            <a:lvl7pPr lvl="6">
              <a:lnSpc>
                <a:spcPct val="100000"/>
              </a:lnSpc>
              <a:spcBef>
                <a:spcPts val="0"/>
              </a:spcBef>
              <a:spcAft>
                <a:spcPts val="0"/>
              </a:spcAft>
              <a:buSzPct val="100000"/>
              <a:buNone/>
              <a:defRPr sz="1300"/>
            </a:lvl7pPr>
            <a:lvl8pPr lvl="7">
              <a:lnSpc>
                <a:spcPct val="100000"/>
              </a:lnSpc>
              <a:spcBef>
                <a:spcPts val="0"/>
              </a:spcBef>
              <a:spcAft>
                <a:spcPts val="0"/>
              </a:spcAft>
              <a:buSzPct val="100000"/>
              <a:buNone/>
              <a:defRPr sz="1300"/>
            </a:lvl8pPr>
            <a:lvl9pPr lvl="8">
              <a:lnSpc>
                <a:spcPct val="100000"/>
              </a:lnSpc>
              <a:spcBef>
                <a:spcPts val="0"/>
              </a:spcBef>
              <a:spcAft>
                <a:spcPts val="0"/>
              </a:spcAft>
              <a:buSzPct val="100000"/>
              <a:buNone/>
              <a:defRPr sz="1300"/>
            </a:lvl9pPr>
          </a:lstStyle>
          <a:p/>
        </p:txBody>
      </p:sp>
      <p:sp>
        <p:nvSpPr>
          <p:cNvPr id="18" name="Shape 1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105" name="Shape 105"/>
        <p:cNvGrpSpPr/>
        <p:nvPr/>
      </p:nvGrpSpPr>
      <p:grpSpPr>
        <a:xfrm>
          <a:off x="0" y="0"/>
          <a:ext cx="0" cy="0"/>
          <a:chOff x="0" y="0"/>
          <a:chExt cx="0" cy="0"/>
        </a:xfrm>
      </p:grpSpPr>
      <p:grpSp>
        <p:nvGrpSpPr>
          <p:cNvPr id="106" name="Shape 106"/>
          <p:cNvGrpSpPr/>
          <p:nvPr/>
        </p:nvGrpSpPr>
        <p:grpSpPr>
          <a:xfrm>
            <a:off x="4406400" y="0"/>
            <a:ext cx="4737600" cy="5143064"/>
            <a:chOff x="4406400" y="0"/>
            <a:chExt cx="4737600" cy="5143064"/>
          </a:xfrm>
        </p:grpSpPr>
        <p:sp>
          <p:nvSpPr>
            <p:cNvPr id="107" name="Shape 107"/>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rIns="91425" tIns="91425">
              <a:noAutofit/>
            </a:bodyPr>
            <a:lstStyle/>
            <a:p>
              <a:pPr lvl="0">
                <a:spcBef>
                  <a:spcPts val="0"/>
                </a:spcBef>
                <a:buNone/>
              </a:pPr>
              <a:r>
                <a:t/>
              </a:r>
              <a:endParaRPr/>
            </a:p>
          </p:txBody>
        </p:sp>
        <p:sp>
          <p:nvSpPr>
            <p:cNvPr id="108" name="Shape 108"/>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rIns="91425" tIns="91425">
              <a:noAutofit/>
            </a:bodyPr>
            <a:lstStyle/>
            <a:p>
              <a:pPr lvl="0">
                <a:spcBef>
                  <a:spcPts val="0"/>
                </a:spcBef>
                <a:buNone/>
              </a:pPr>
              <a:r>
                <a:t/>
              </a:r>
              <a:endParaRPr/>
            </a:p>
          </p:txBody>
        </p:sp>
        <p:sp>
          <p:nvSpPr>
            <p:cNvPr id="109" name="Shape 109"/>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110" name="Shape 110"/>
            <p:cNvSpPr/>
            <p:nvPr/>
          </p:nvSpPr>
          <p:spPr>
            <a:xfrm flipH="1">
              <a:off x="5849857" y="1443955"/>
              <a:ext cx="808800" cy="808799"/>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111" name="Shape 111"/>
            <p:cNvSpPr/>
            <p:nvPr/>
          </p:nvSpPr>
          <p:spPr>
            <a:xfrm rot="-5400000">
              <a:off x="5987080" y="2469465"/>
              <a:ext cx="808800" cy="808799"/>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112" name="Shape 112"/>
            <p:cNvSpPr/>
            <p:nvPr/>
          </p:nvSpPr>
          <p:spPr>
            <a:xfrm flipH="1">
              <a:off x="6222114" y="2676952"/>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113" name="Shape 113"/>
            <p:cNvSpPr/>
            <p:nvPr/>
          </p:nvSpPr>
          <p:spPr>
            <a:xfrm rot="-5400000">
              <a:off x="6675341" y="1862017"/>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114" name="Shape 114"/>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115" name="Shape 115"/>
            <p:cNvSpPr/>
            <p:nvPr/>
          </p:nvSpPr>
          <p:spPr>
            <a:xfrm rot="-5400000">
              <a:off x="6861140" y="2477810"/>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116" name="Shape 116"/>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117" name="Shape 117"/>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118" name="Shape 118"/>
            <p:cNvSpPr/>
            <p:nvPr/>
          </p:nvSpPr>
          <p:spPr>
            <a:xfrm rot="-5400000">
              <a:off x="7047599" y="3095014"/>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119" name="Shape 119"/>
            <p:cNvSpPr/>
            <p:nvPr/>
          </p:nvSpPr>
          <p:spPr>
            <a:xfrm flipH="1">
              <a:off x="7276649" y="3302501"/>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120" name="Shape 120"/>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21" name="Shape 12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122" name="Shape 122"/>
            <p:cNvSpPr/>
            <p:nvPr/>
          </p:nvSpPr>
          <p:spPr>
            <a:xfrm rot="-5400000">
              <a:off x="8102490" y="3718472"/>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123" name="Shape 123"/>
            <p:cNvSpPr/>
            <p:nvPr/>
          </p:nvSpPr>
          <p:spPr>
            <a:xfrm flipH="1">
              <a:off x="8334532" y="3925960"/>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124" name="Shape 124"/>
            <p:cNvSpPr/>
            <p:nvPr/>
          </p:nvSpPr>
          <p:spPr>
            <a:xfrm rot="-5400000">
              <a:off x="8288289" y="4334264"/>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grpSp>
      <p:sp>
        <p:nvSpPr>
          <p:cNvPr id="125" name="Shape 125"/>
          <p:cNvSpPr txBox="1"/>
          <p:nvPr>
            <p:ph type="title"/>
          </p:nvPr>
        </p:nvSpPr>
        <p:spPr>
          <a:xfrm>
            <a:off x="823850" y="1284675"/>
            <a:ext cx="4776000" cy="1300800"/>
          </a:xfrm>
          <a:prstGeom prst="rect">
            <a:avLst/>
          </a:prstGeom>
        </p:spPr>
        <p:txBody>
          <a:bodyPr anchorCtr="0" anchor="t" bIns="91425" lIns="91425" rIns="91425" tIns="91425"/>
          <a:lstStyle>
            <a:lvl1pPr lvl="0">
              <a:spcBef>
                <a:spcPts val="0"/>
              </a:spcBef>
              <a:buSzPct val="100000"/>
              <a:defRPr sz="8000"/>
            </a:lvl1pPr>
            <a:lvl2pPr lvl="1">
              <a:spcBef>
                <a:spcPts val="0"/>
              </a:spcBef>
              <a:buSzPct val="100000"/>
              <a:defRPr sz="8000"/>
            </a:lvl2pPr>
            <a:lvl3pPr lvl="2">
              <a:spcBef>
                <a:spcPts val="0"/>
              </a:spcBef>
              <a:buSzPct val="100000"/>
              <a:defRPr sz="8000"/>
            </a:lvl3pPr>
            <a:lvl4pPr lvl="3">
              <a:spcBef>
                <a:spcPts val="0"/>
              </a:spcBef>
              <a:buSzPct val="100000"/>
              <a:defRPr sz="8000"/>
            </a:lvl4pPr>
            <a:lvl5pPr lvl="4">
              <a:spcBef>
                <a:spcPts val="0"/>
              </a:spcBef>
              <a:buSzPct val="100000"/>
              <a:defRPr sz="8000"/>
            </a:lvl5pPr>
            <a:lvl6pPr lvl="5">
              <a:spcBef>
                <a:spcPts val="0"/>
              </a:spcBef>
              <a:buSzPct val="100000"/>
              <a:defRPr sz="8000"/>
            </a:lvl6pPr>
            <a:lvl7pPr lvl="6">
              <a:spcBef>
                <a:spcPts val="0"/>
              </a:spcBef>
              <a:buSzPct val="100000"/>
              <a:defRPr sz="8000"/>
            </a:lvl7pPr>
            <a:lvl8pPr lvl="7">
              <a:spcBef>
                <a:spcPts val="0"/>
              </a:spcBef>
              <a:buSzPct val="100000"/>
              <a:defRPr sz="8000"/>
            </a:lvl8pPr>
            <a:lvl9pPr lvl="8">
              <a:spcBef>
                <a:spcPts val="0"/>
              </a:spcBef>
              <a:buSzPct val="100000"/>
              <a:defRPr sz="8000"/>
            </a:lvl9pPr>
          </a:lstStyle>
          <a:p/>
        </p:txBody>
      </p:sp>
      <p:sp>
        <p:nvSpPr>
          <p:cNvPr id="126" name="Shape 126"/>
          <p:cNvSpPr txBox="1"/>
          <p:nvPr>
            <p:ph idx="1" type="body"/>
          </p:nvPr>
        </p:nvSpPr>
        <p:spPr>
          <a:xfrm>
            <a:off x="823850" y="2643124"/>
            <a:ext cx="4776000" cy="1218900"/>
          </a:xfrm>
          <a:prstGeom prst="rect">
            <a:avLst/>
          </a:prstGeom>
        </p:spPr>
        <p:txBody>
          <a:bodyPr anchorCtr="0" anchor="t" bIns="91425" lIns="91425" rIns="91425" tIns="91425"/>
          <a:lstStyle>
            <a:lvl1pPr lvl="0">
              <a:spcBef>
                <a:spcPts val="0"/>
              </a:spcBef>
              <a:buChar char="●"/>
              <a:defRPr/>
            </a:lvl1pPr>
            <a:lvl2pPr lvl="1">
              <a:spcBef>
                <a:spcPts val="0"/>
              </a:spcBef>
              <a:buChar char="○"/>
              <a:defRPr/>
            </a:lvl2pPr>
            <a:lvl3pPr lvl="2">
              <a:spcBef>
                <a:spcPts val="0"/>
              </a:spcBef>
              <a:buChar char="■"/>
              <a:defRPr/>
            </a:lvl3pPr>
            <a:lvl4pPr lvl="3">
              <a:spcBef>
                <a:spcPts val="0"/>
              </a:spcBef>
              <a:buChar char="●"/>
              <a:defRPr/>
            </a:lvl4pPr>
            <a:lvl5pPr lvl="4">
              <a:spcBef>
                <a:spcPts val="0"/>
              </a:spcBef>
              <a:buChar char="○"/>
              <a:defRPr/>
            </a:lvl5pPr>
            <a:lvl6pPr lvl="5">
              <a:spcBef>
                <a:spcPts val="0"/>
              </a:spcBef>
              <a:buChar char="■"/>
              <a:defRPr/>
            </a:lvl6pPr>
            <a:lvl7pPr lvl="6">
              <a:spcBef>
                <a:spcPts val="0"/>
              </a:spcBef>
              <a:buChar char="●"/>
              <a:defRPr/>
            </a:lvl7pPr>
            <a:lvl8pPr lvl="7">
              <a:spcBef>
                <a:spcPts val="0"/>
              </a:spcBef>
              <a:buChar char="○"/>
              <a:defRPr/>
            </a:lvl8pPr>
            <a:lvl9pPr lvl="8">
              <a:spcBef>
                <a:spcPts val="0"/>
              </a:spcBef>
              <a:buChar char="■"/>
              <a:defRPr/>
            </a:lvl9pPr>
          </a:lstStyle>
          <a:p/>
        </p:txBody>
      </p:sp>
      <p:sp>
        <p:nvSpPr>
          <p:cNvPr id="127" name="Shape 1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128" name="Shape 128"/>
        <p:cNvGrpSpPr/>
        <p:nvPr/>
      </p:nvGrpSpPr>
      <p:grpSpPr>
        <a:xfrm>
          <a:off x="0" y="0"/>
          <a:ext cx="0" cy="0"/>
          <a:chOff x="0" y="0"/>
          <a:chExt cx="0" cy="0"/>
        </a:xfrm>
      </p:grpSpPr>
      <p:sp>
        <p:nvSpPr>
          <p:cNvPr id="129" name="Shape 12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9" name="Shape 19"/>
        <p:cNvGrpSpPr/>
        <p:nvPr/>
      </p:nvGrpSpPr>
      <p:grpSpPr>
        <a:xfrm>
          <a:off x="0" y="0"/>
          <a:ext cx="0" cy="0"/>
          <a:chOff x="0" y="0"/>
          <a:chExt cx="0" cy="0"/>
        </a:xfrm>
      </p:grpSpPr>
      <p:grpSp>
        <p:nvGrpSpPr>
          <p:cNvPr id="20" name="Shape 20"/>
          <p:cNvGrpSpPr/>
          <p:nvPr/>
        </p:nvGrpSpPr>
        <p:grpSpPr>
          <a:xfrm>
            <a:off x="4406400" y="0"/>
            <a:ext cx="4737600" cy="5143064"/>
            <a:chOff x="4406400" y="0"/>
            <a:chExt cx="4737600" cy="5143064"/>
          </a:xfrm>
        </p:grpSpPr>
        <p:sp>
          <p:nvSpPr>
            <p:cNvPr id="21" name="Shape 2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rIns="91425" tIns="91425">
              <a:noAutofit/>
            </a:bodyPr>
            <a:lstStyle/>
            <a:p>
              <a:pPr lvl="0">
                <a:spcBef>
                  <a:spcPts val="0"/>
                </a:spcBef>
                <a:buNone/>
              </a:pPr>
              <a:r>
                <a:t/>
              </a:r>
              <a:endParaRPr/>
            </a:p>
          </p:txBody>
        </p:sp>
        <p:sp>
          <p:nvSpPr>
            <p:cNvPr id="22" name="Shape 22"/>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rIns="91425" tIns="91425">
              <a:noAutofit/>
            </a:bodyPr>
            <a:lstStyle/>
            <a:p>
              <a:pPr lvl="0">
                <a:spcBef>
                  <a:spcPts val="0"/>
                </a:spcBef>
                <a:buNone/>
              </a:pPr>
              <a:r>
                <a:t/>
              </a:r>
              <a:endParaRPr/>
            </a:p>
          </p:txBody>
        </p:sp>
        <p:sp>
          <p:nvSpPr>
            <p:cNvPr id="23" name="Shape 2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24" name="Shape 24"/>
            <p:cNvSpPr/>
            <p:nvPr/>
          </p:nvSpPr>
          <p:spPr>
            <a:xfrm flipH="1">
              <a:off x="5849857" y="1443955"/>
              <a:ext cx="808800" cy="808799"/>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25" name="Shape 25"/>
            <p:cNvSpPr/>
            <p:nvPr/>
          </p:nvSpPr>
          <p:spPr>
            <a:xfrm rot="-5400000">
              <a:off x="5987080" y="2469465"/>
              <a:ext cx="808800" cy="808799"/>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26" name="Shape 26"/>
            <p:cNvSpPr/>
            <p:nvPr/>
          </p:nvSpPr>
          <p:spPr>
            <a:xfrm flipH="1">
              <a:off x="6222114" y="2676952"/>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27" name="Shape 27"/>
            <p:cNvSpPr/>
            <p:nvPr/>
          </p:nvSpPr>
          <p:spPr>
            <a:xfrm rot="-5400000">
              <a:off x="6675341" y="1862017"/>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28" name="Shape 28"/>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9" name="Shape 29"/>
            <p:cNvSpPr/>
            <p:nvPr/>
          </p:nvSpPr>
          <p:spPr>
            <a:xfrm rot="-5400000">
              <a:off x="6861140" y="2477810"/>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30" name="Shape 30"/>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31" name="Shape 3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32" name="Shape 32"/>
            <p:cNvSpPr/>
            <p:nvPr/>
          </p:nvSpPr>
          <p:spPr>
            <a:xfrm rot="-5400000">
              <a:off x="7047599" y="3095014"/>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flipH="1">
              <a:off x="7276649" y="3302501"/>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34" name="Shape 34"/>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35" name="Shape 35"/>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36" name="Shape 36"/>
            <p:cNvSpPr/>
            <p:nvPr/>
          </p:nvSpPr>
          <p:spPr>
            <a:xfrm rot="-5400000">
              <a:off x="8102490" y="3718472"/>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37" name="Shape 37"/>
            <p:cNvSpPr/>
            <p:nvPr/>
          </p:nvSpPr>
          <p:spPr>
            <a:xfrm flipH="1">
              <a:off x="8334532" y="3925960"/>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38" name="Shape 38"/>
            <p:cNvSpPr/>
            <p:nvPr/>
          </p:nvSpPr>
          <p:spPr>
            <a:xfrm rot="-5400000">
              <a:off x="8288289" y="4334264"/>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grpSp>
      <p:sp>
        <p:nvSpPr>
          <p:cNvPr id="39" name="Shape 39"/>
          <p:cNvSpPr txBox="1"/>
          <p:nvPr>
            <p:ph type="title"/>
          </p:nvPr>
        </p:nvSpPr>
        <p:spPr>
          <a:xfrm>
            <a:off x="823850" y="2053000"/>
            <a:ext cx="4587000" cy="11487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41" name="Shape 41"/>
        <p:cNvGrpSpPr/>
        <p:nvPr/>
      </p:nvGrpSpPr>
      <p:grpSpPr>
        <a:xfrm>
          <a:off x="0" y="0"/>
          <a:ext cx="0" cy="0"/>
          <a:chOff x="0" y="0"/>
          <a:chExt cx="0" cy="0"/>
        </a:xfrm>
      </p:grpSpPr>
      <p:grpSp>
        <p:nvGrpSpPr>
          <p:cNvPr id="42" name="Shape 42"/>
          <p:cNvGrpSpPr/>
          <p:nvPr/>
        </p:nvGrpSpPr>
        <p:grpSpPr>
          <a:xfrm>
            <a:off x="0" y="381001"/>
            <a:ext cx="1037850" cy="1016287"/>
            <a:chOff x="0" y="381001"/>
            <a:chExt cx="1037850" cy="1016287"/>
          </a:xfrm>
        </p:grpSpPr>
        <p:sp>
          <p:nvSpPr>
            <p:cNvPr id="43" name="Shape 43"/>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44" name="Shape 44"/>
            <p:cNvSpPr/>
            <p:nvPr/>
          </p:nvSpPr>
          <p:spPr>
            <a:xfrm flipH="1">
              <a:off x="229050" y="588488"/>
              <a:ext cx="808800" cy="808800"/>
            </a:xfrm>
            <a:prstGeom prst="diagStripe">
              <a:avLst>
                <a:gd fmla="val 50000" name="adj"/>
              </a:avLst>
            </a:prstGeom>
            <a:solidFill>
              <a:schemeClr val="lt2"/>
            </a:solidFill>
            <a:ln>
              <a:noFill/>
            </a:ln>
          </p:spPr>
          <p:txBody>
            <a:bodyPr anchorCtr="0" anchor="ctr" bIns="91425" lIns="91425" rIns="91425" tIns="91425">
              <a:noAutofit/>
            </a:bodyPr>
            <a:lstStyle/>
            <a:p>
              <a:pPr lvl="0">
                <a:spcBef>
                  <a:spcPts val="0"/>
                </a:spcBef>
                <a:buNone/>
              </a:pPr>
              <a:r>
                <a:t/>
              </a:r>
              <a:endParaRPr/>
            </a:p>
          </p:txBody>
        </p:sp>
      </p:grpSp>
      <p:sp>
        <p:nvSpPr>
          <p:cNvPr id="45" name="Shape 45"/>
          <p:cNvSpPr txBox="1"/>
          <p:nvPr>
            <p:ph type="title"/>
          </p:nvPr>
        </p:nvSpPr>
        <p:spPr>
          <a:xfrm>
            <a:off x="1297500" y="393750"/>
            <a:ext cx="7038900" cy="914100"/>
          </a:xfrm>
          <a:prstGeom prst="rect">
            <a:avLst/>
          </a:prstGeom>
        </p:spPr>
        <p:txBody>
          <a:bodyPr anchorCtr="0" anchor="t"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6" name="Shape 46"/>
          <p:cNvSpPr txBox="1"/>
          <p:nvPr>
            <p:ph idx="1" type="body"/>
          </p:nvPr>
        </p:nvSpPr>
        <p:spPr>
          <a:xfrm>
            <a:off x="1297500" y="1567550"/>
            <a:ext cx="7038900" cy="2911200"/>
          </a:xfrm>
          <a:prstGeom prst="rect">
            <a:avLst/>
          </a:prstGeom>
        </p:spPr>
        <p:txBody>
          <a:bodyPr anchorCtr="0" anchor="t" bIns="91425" lIns="91425" rIns="91425" tIns="91425"/>
          <a:lstStyle>
            <a:lvl1pPr lvl="0">
              <a:spcBef>
                <a:spcPts val="0"/>
              </a:spcBef>
              <a:buChar char="●"/>
              <a:defRPr/>
            </a:lvl1pPr>
            <a:lvl2pPr lvl="1">
              <a:spcBef>
                <a:spcPts val="0"/>
              </a:spcBef>
              <a:buChar char="○"/>
              <a:defRPr/>
            </a:lvl2pPr>
            <a:lvl3pPr lvl="2">
              <a:spcBef>
                <a:spcPts val="0"/>
              </a:spcBef>
              <a:buChar char="■"/>
              <a:defRPr/>
            </a:lvl3pPr>
            <a:lvl4pPr lvl="3">
              <a:spcBef>
                <a:spcPts val="0"/>
              </a:spcBef>
              <a:buChar char="●"/>
              <a:defRPr/>
            </a:lvl4pPr>
            <a:lvl5pPr lvl="4">
              <a:spcBef>
                <a:spcPts val="0"/>
              </a:spcBef>
              <a:buChar char="○"/>
              <a:defRPr/>
            </a:lvl5pPr>
            <a:lvl6pPr lvl="5">
              <a:spcBef>
                <a:spcPts val="0"/>
              </a:spcBef>
              <a:buChar char="■"/>
              <a:defRPr/>
            </a:lvl6pPr>
            <a:lvl7pPr lvl="6">
              <a:spcBef>
                <a:spcPts val="0"/>
              </a:spcBef>
              <a:buChar char="●"/>
              <a:defRPr/>
            </a:lvl7pPr>
            <a:lvl8pPr lvl="7">
              <a:spcBef>
                <a:spcPts val="0"/>
              </a:spcBef>
              <a:buChar char="○"/>
              <a:defRPr/>
            </a:lvl8pPr>
            <a:lvl9pPr lvl="8">
              <a:spcBef>
                <a:spcPts val="0"/>
              </a:spcBef>
              <a:buChar char="■"/>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48" name="Shape 48"/>
        <p:cNvGrpSpPr/>
        <p:nvPr/>
      </p:nvGrpSpPr>
      <p:grpSpPr>
        <a:xfrm>
          <a:off x="0" y="0"/>
          <a:ext cx="0" cy="0"/>
          <a:chOff x="0" y="0"/>
          <a:chExt cx="0" cy="0"/>
        </a:xfrm>
      </p:grpSpPr>
      <p:grpSp>
        <p:nvGrpSpPr>
          <p:cNvPr id="49" name="Shape 49"/>
          <p:cNvGrpSpPr/>
          <p:nvPr/>
        </p:nvGrpSpPr>
        <p:grpSpPr>
          <a:xfrm>
            <a:off x="0" y="381001"/>
            <a:ext cx="1037850" cy="1016287"/>
            <a:chOff x="0" y="381001"/>
            <a:chExt cx="1037850" cy="1016287"/>
          </a:xfrm>
        </p:grpSpPr>
        <p:sp>
          <p:nvSpPr>
            <p:cNvPr id="50" name="Shape 50"/>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51" name="Shape 51"/>
            <p:cNvSpPr/>
            <p:nvPr/>
          </p:nvSpPr>
          <p:spPr>
            <a:xfrm flipH="1">
              <a:off x="229050" y="588488"/>
              <a:ext cx="808800" cy="808800"/>
            </a:xfrm>
            <a:prstGeom prst="diagStripe">
              <a:avLst>
                <a:gd fmla="val 50000" name="adj"/>
              </a:avLst>
            </a:prstGeom>
            <a:solidFill>
              <a:schemeClr val="lt2"/>
            </a:solidFill>
            <a:ln>
              <a:noFill/>
            </a:ln>
          </p:spPr>
          <p:txBody>
            <a:bodyPr anchorCtr="0" anchor="ctr" bIns="91425" lIns="91425" rIns="91425" tIns="91425">
              <a:noAutofit/>
            </a:bodyPr>
            <a:lstStyle/>
            <a:p>
              <a:pPr lvl="0">
                <a:spcBef>
                  <a:spcPts val="0"/>
                </a:spcBef>
                <a:buNone/>
              </a:pPr>
              <a:r>
                <a:t/>
              </a:r>
              <a:endParaRPr/>
            </a:p>
          </p:txBody>
        </p:sp>
      </p:grpSp>
      <p:sp>
        <p:nvSpPr>
          <p:cNvPr id="52" name="Shape 52"/>
          <p:cNvSpPr txBox="1"/>
          <p:nvPr>
            <p:ph type="title"/>
          </p:nvPr>
        </p:nvSpPr>
        <p:spPr>
          <a:xfrm>
            <a:off x="1297500" y="393750"/>
            <a:ext cx="7038900" cy="914100"/>
          </a:xfrm>
          <a:prstGeom prst="rect">
            <a:avLst/>
          </a:prstGeom>
        </p:spPr>
        <p:txBody>
          <a:bodyPr anchorCtr="0" anchor="t"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53" name="Shape 53"/>
          <p:cNvSpPr txBox="1"/>
          <p:nvPr>
            <p:ph idx="1" type="body"/>
          </p:nvPr>
        </p:nvSpPr>
        <p:spPr>
          <a:xfrm>
            <a:off x="1297500" y="1567550"/>
            <a:ext cx="3403200" cy="2911200"/>
          </a:xfrm>
          <a:prstGeom prst="rect">
            <a:avLst/>
          </a:prstGeom>
        </p:spPr>
        <p:txBody>
          <a:bodyPr anchorCtr="0" anchor="t" bIns="91425" lIns="91425" rIns="91425" tIns="91425"/>
          <a:lstStyle>
            <a:lvl1pPr lvl="0">
              <a:spcBef>
                <a:spcPts val="0"/>
              </a:spcBef>
              <a:buChar char="●"/>
              <a:defRPr/>
            </a:lvl1pPr>
            <a:lvl2pPr lvl="1">
              <a:spcBef>
                <a:spcPts val="0"/>
              </a:spcBef>
              <a:buChar char="○"/>
              <a:defRPr/>
            </a:lvl2pPr>
            <a:lvl3pPr lvl="2">
              <a:spcBef>
                <a:spcPts val="0"/>
              </a:spcBef>
              <a:buChar char="■"/>
              <a:defRPr/>
            </a:lvl3pPr>
            <a:lvl4pPr lvl="3">
              <a:spcBef>
                <a:spcPts val="0"/>
              </a:spcBef>
              <a:buChar char="●"/>
              <a:defRPr/>
            </a:lvl4pPr>
            <a:lvl5pPr lvl="4">
              <a:spcBef>
                <a:spcPts val="0"/>
              </a:spcBef>
              <a:buChar char="○"/>
              <a:defRPr/>
            </a:lvl5pPr>
            <a:lvl6pPr lvl="5">
              <a:spcBef>
                <a:spcPts val="0"/>
              </a:spcBef>
              <a:buChar char="■"/>
              <a:defRPr/>
            </a:lvl6pPr>
            <a:lvl7pPr lvl="6">
              <a:spcBef>
                <a:spcPts val="0"/>
              </a:spcBef>
              <a:buChar char="●"/>
              <a:defRPr/>
            </a:lvl7pPr>
            <a:lvl8pPr lvl="7">
              <a:spcBef>
                <a:spcPts val="0"/>
              </a:spcBef>
              <a:buChar char="○"/>
              <a:defRPr/>
            </a:lvl8pPr>
            <a:lvl9pPr lvl="8">
              <a:spcBef>
                <a:spcPts val="0"/>
              </a:spcBef>
              <a:buChar char="■"/>
              <a:defRPr/>
            </a:lvl9pPr>
          </a:lstStyle>
          <a:p/>
        </p:txBody>
      </p:sp>
      <p:sp>
        <p:nvSpPr>
          <p:cNvPr id="54" name="Shape 54"/>
          <p:cNvSpPr txBox="1"/>
          <p:nvPr>
            <p:ph idx="2" type="body"/>
          </p:nvPr>
        </p:nvSpPr>
        <p:spPr>
          <a:xfrm>
            <a:off x="4933221" y="1567550"/>
            <a:ext cx="3403200" cy="2911200"/>
          </a:xfrm>
          <a:prstGeom prst="rect">
            <a:avLst/>
          </a:prstGeom>
        </p:spPr>
        <p:txBody>
          <a:bodyPr anchorCtr="0" anchor="t" bIns="91425" lIns="91425" rIns="91425" tIns="91425"/>
          <a:lstStyle>
            <a:lvl1pPr lvl="0">
              <a:spcBef>
                <a:spcPts val="0"/>
              </a:spcBef>
              <a:buChar char="●"/>
              <a:defRPr/>
            </a:lvl1pPr>
            <a:lvl2pPr lvl="1">
              <a:spcBef>
                <a:spcPts val="0"/>
              </a:spcBef>
              <a:buChar char="○"/>
              <a:defRPr/>
            </a:lvl2pPr>
            <a:lvl3pPr lvl="2">
              <a:spcBef>
                <a:spcPts val="0"/>
              </a:spcBef>
              <a:buChar char="■"/>
              <a:defRPr/>
            </a:lvl3pPr>
            <a:lvl4pPr lvl="3">
              <a:spcBef>
                <a:spcPts val="0"/>
              </a:spcBef>
              <a:buChar char="●"/>
              <a:defRPr/>
            </a:lvl4pPr>
            <a:lvl5pPr lvl="4">
              <a:spcBef>
                <a:spcPts val="0"/>
              </a:spcBef>
              <a:buChar char="○"/>
              <a:defRPr/>
            </a:lvl5pPr>
            <a:lvl6pPr lvl="5">
              <a:spcBef>
                <a:spcPts val="0"/>
              </a:spcBef>
              <a:buChar char="■"/>
              <a:defRPr/>
            </a:lvl6pPr>
            <a:lvl7pPr lvl="6">
              <a:spcBef>
                <a:spcPts val="0"/>
              </a:spcBef>
              <a:buChar char="●"/>
              <a:defRPr/>
            </a:lvl7pPr>
            <a:lvl8pPr lvl="7">
              <a:spcBef>
                <a:spcPts val="0"/>
              </a:spcBef>
              <a:buChar char="○"/>
              <a:defRPr/>
            </a:lvl8pPr>
            <a:lvl9pPr lvl="8">
              <a:spcBef>
                <a:spcPts val="0"/>
              </a:spcBef>
              <a:buChar char="■"/>
              <a:defRPr/>
            </a:lvl9pPr>
          </a:lstStyle>
          <a:p/>
        </p:txBody>
      </p:sp>
      <p:sp>
        <p:nvSpPr>
          <p:cNvPr id="55" name="Shape 5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56" name="Shape 56"/>
        <p:cNvGrpSpPr/>
        <p:nvPr/>
      </p:nvGrpSpPr>
      <p:grpSpPr>
        <a:xfrm>
          <a:off x="0" y="0"/>
          <a:ext cx="0" cy="0"/>
          <a:chOff x="0" y="0"/>
          <a:chExt cx="0" cy="0"/>
        </a:xfrm>
      </p:grpSpPr>
      <p:grpSp>
        <p:nvGrpSpPr>
          <p:cNvPr id="57" name="Shape 57"/>
          <p:cNvGrpSpPr/>
          <p:nvPr/>
        </p:nvGrpSpPr>
        <p:grpSpPr>
          <a:xfrm>
            <a:off x="0" y="381001"/>
            <a:ext cx="1037850" cy="1016287"/>
            <a:chOff x="0" y="381001"/>
            <a:chExt cx="1037850" cy="1016287"/>
          </a:xfrm>
        </p:grpSpPr>
        <p:sp>
          <p:nvSpPr>
            <p:cNvPr id="58" name="Shape 58"/>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59" name="Shape 59"/>
            <p:cNvSpPr/>
            <p:nvPr/>
          </p:nvSpPr>
          <p:spPr>
            <a:xfrm flipH="1">
              <a:off x="229050" y="588488"/>
              <a:ext cx="808800" cy="808800"/>
            </a:xfrm>
            <a:prstGeom prst="diagStripe">
              <a:avLst>
                <a:gd fmla="val 50000" name="adj"/>
              </a:avLst>
            </a:prstGeom>
            <a:solidFill>
              <a:schemeClr val="lt2"/>
            </a:solidFill>
            <a:ln>
              <a:noFill/>
            </a:ln>
          </p:spPr>
          <p:txBody>
            <a:bodyPr anchorCtr="0" anchor="ctr" bIns="91425" lIns="91425" rIns="91425" tIns="91425">
              <a:noAutofit/>
            </a:bodyPr>
            <a:lstStyle/>
            <a:p>
              <a:pPr lvl="0">
                <a:spcBef>
                  <a:spcPts val="0"/>
                </a:spcBef>
                <a:buNone/>
              </a:pPr>
              <a:r>
                <a:t/>
              </a:r>
              <a:endParaRPr/>
            </a:p>
          </p:txBody>
        </p:sp>
      </p:grpSp>
      <p:sp>
        <p:nvSpPr>
          <p:cNvPr id="60" name="Shape 60"/>
          <p:cNvSpPr txBox="1"/>
          <p:nvPr>
            <p:ph type="title"/>
          </p:nvPr>
        </p:nvSpPr>
        <p:spPr>
          <a:xfrm>
            <a:off x="1297500" y="393750"/>
            <a:ext cx="7038900" cy="914100"/>
          </a:xfrm>
          <a:prstGeom prst="rect">
            <a:avLst/>
          </a:prstGeom>
        </p:spPr>
        <p:txBody>
          <a:bodyPr anchorCtr="0" anchor="t"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61" name="Shape 6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62" name="Shape 62"/>
        <p:cNvGrpSpPr/>
        <p:nvPr/>
      </p:nvGrpSpPr>
      <p:grpSpPr>
        <a:xfrm>
          <a:off x="0" y="0"/>
          <a:ext cx="0" cy="0"/>
          <a:chOff x="0" y="0"/>
          <a:chExt cx="0" cy="0"/>
        </a:xfrm>
      </p:grpSpPr>
      <p:grpSp>
        <p:nvGrpSpPr>
          <p:cNvPr id="63" name="Shape 63"/>
          <p:cNvGrpSpPr/>
          <p:nvPr/>
        </p:nvGrpSpPr>
        <p:grpSpPr>
          <a:xfrm>
            <a:off x="0" y="381001"/>
            <a:ext cx="1037850" cy="1016287"/>
            <a:chOff x="0" y="381001"/>
            <a:chExt cx="1037850" cy="1016287"/>
          </a:xfrm>
        </p:grpSpPr>
        <p:sp>
          <p:nvSpPr>
            <p:cNvPr id="64" name="Shape 6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65" name="Shape 65"/>
            <p:cNvSpPr/>
            <p:nvPr/>
          </p:nvSpPr>
          <p:spPr>
            <a:xfrm flipH="1">
              <a:off x="229050" y="588488"/>
              <a:ext cx="808800" cy="808800"/>
            </a:xfrm>
            <a:prstGeom prst="diagStripe">
              <a:avLst>
                <a:gd fmla="val 50000" name="adj"/>
              </a:avLst>
            </a:prstGeom>
            <a:solidFill>
              <a:schemeClr val="lt2"/>
            </a:solidFill>
            <a:ln>
              <a:noFill/>
            </a:ln>
          </p:spPr>
          <p:txBody>
            <a:bodyPr anchorCtr="0" anchor="ctr" bIns="91425" lIns="91425" rIns="91425" tIns="91425">
              <a:noAutofit/>
            </a:bodyPr>
            <a:lstStyle/>
            <a:p>
              <a:pPr lvl="0">
                <a:spcBef>
                  <a:spcPts val="0"/>
                </a:spcBef>
                <a:buNone/>
              </a:pPr>
              <a:r>
                <a:t/>
              </a:r>
              <a:endParaRPr/>
            </a:p>
          </p:txBody>
        </p:sp>
      </p:grpSp>
      <p:sp>
        <p:nvSpPr>
          <p:cNvPr id="66" name="Shape 66"/>
          <p:cNvSpPr txBox="1"/>
          <p:nvPr>
            <p:ph type="title"/>
          </p:nvPr>
        </p:nvSpPr>
        <p:spPr>
          <a:xfrm>
            <a:off x="1297500" y="393750"/>
            <a:ext cx="3798900" cy="1493100"/>
          </a:xfrm>
          <a:prstGeom prst="rect">
            <a:avLst/>
          </a:prstGeom>
        </p:spPr>
        <p:txBody>
          <a:bodyPr anchorCtr="0" anchor="t"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67" name="Shape 67"/>
          <p:cNvSpPr txBox="1"/>
          <p:nvPr>
            <p:ph idx="1" type="body"/>
          </p:nvPr>
        </p:nvSpPr>
        <p:spPr>
          <a:xfrm>
            <a:off x="1297500" y="1972550"/>
            <a:ext cx="3798900" cy="2415900"/>
          </a:xfrm>
          <a:prstGeom prst="rect">
            <a:avLst/>
          </a:prstGeom>
        </p:spPr>
        <p:txBody>
          <a:bodyPr anchorCtr="0" anchor="t" bIns="91425" lIns="91425" rIns="91425" tIns="91425"/>
          <a:lstStyle>
            <a:lvl1pPr lvl="0">
              <a:spcBef>
                <a:spcPts val="0"/>
              </a:spcBef>
              <a:buChar char="●"/>
              <a:defRPr/>
            </a:lvl1pPr>
            <a:lvl2pPr lvl="1">
              <a:spcBef>
                <a:spcPts val="0"/>
              </a:spcBef>
              <a:buChar char="○"/>
              <a:defRPr/>
            </a:lvl2pPr>
            <a:lvl3pPr lvl="2">
              <a:spcBef>
                <a:spcPts val="0"/>
              </a:spcBef>
              <a:buChar char="■"/>
              <a:defRPr/>
            </a:lvl3pPr>
            <a:lvl4pPr lvl="3">
              <a:spcBef>
                <a:spcPts val="0"/>
              </a:spcBef>
              <a:buChar char="●"/>
              <a:defRPr/>
            </a:lvl4pPr>
            <a:lvl5pPr lvl="4">
              <a:spcBef>
                <a:spcPts val="0"/>
              </a:spcBef>
              <a:buChar char="○"/>
              <a:defRPr/>
            </a:lvl5pPr>
            <a:lvl6pPr lvl="5">
              <a:spcBef>
                <a:spcPts val="0"/>
              </a:spcBef>
              <a:buChar char="■"/>
              <a:defRPr/>
            </a:lvl6pPr>
            <a:lvl7pPr lvl="6">
              <a:spcBef>
                <a:spcPts val="0"/>
              </a:spcBef>
              <a:buChar char="●"/>
              <a:defRPr/>
            </a:lvl7pPr>
            <a:lvl8pPr lvl="7">
              <a:spcBef>
                <a:spcPts val="0"/>
              </a:spcBef>
              <a:buChar char="○"/>
              <a:defRPr/>
            </a:lvl8pPr>
            <a:lvl9pPr lvl="8">
              <a:spcBef>
                <a:spcPts val="0"/>
              </a:spcBef>
              <a:buChar char="■"/>
              <a:defRPr/>
            </a:lvl9pPr>
          </a:lstStyle>
          <a:p/>
        </p:txBody>
      </p:sp>
      <p:sp>
        <p:nvSpPr>
          <p:cNvPr id="68" name="Shape 6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69" name="Shape 69"/>
        <p:cNvGrpSpPr/>
        <p:nvPr/>
      </p:nvGrpSpPr>
      <p:grpSpPr>
        <a:xfrm>
          <a:off x="0" y="0"/>
          <a:ext cx="0" cy="0"/>
          <a:chOff x="0" y="0"/>
          <a:chExt cx="0" cy="0"/>
        </a:xfrm>
      </p:grpSpPr>
      <p:grpSp>
        <p:nvGrpSpPr>
          <p:cNvPr id="70" name="Shape 70"/>
          <p:cNvGrpSpPr/>
          <p:nvPr/>
        </p:nvGrpSpPr>
        <p:grpSpPr>
          <a:xfrm>
            <a:off x="4406400" y="0"/>
            <a:ext cx="4737600" cy="5143500"/>
            <a:chOff x="4406400" y="0"/>
            <a:chExt cx="4737600" cy="5143500"/>
          </a:xfrm>
        </p:grpSpPr>
        <p:sp>
          <p:nvSpPr>
            <p:cNvPr id="71" name="Shape 71"/>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rIns="91425" tIns="91425">
              <a:noAutofit/>
            </a:bodyPr>
            <a:lstStyle/>
            <a:p>
              <a:pPr lvl="0">
                <a:spcBef>
                  <a:spcPts val="0"/>
                </a:spcBef>
                <a:buNone/>
              </a:pPr>
              <a:r>
                <a:t/>
              </a:r>
              <a:endParaRPr/>
            </a:p>
          </p:txBody>
        </p:sp>
        <p:sp>
          <p:nvSpPr>
            <p:cNvPr id="72" name="Shape 72"/>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rIns="91425" tIns="91425">
              <a:noAutofit/>
            </a:bodyPr>
            <a:lstStyle/>
            <a:p>
              <a:pPr lvl="0">
                <a:spcBef>
                  <a:spcPts val="0"/>
                </a:spcBef>
                <a:buNone/>
              </a:pPr>
              <a:r>
                <a:t/>
              </a:r>
              <a:endParaRPr/>
            </a:p>
          </p:txBody>
        </p:sp>
        <p:sp>
          <p:nvSpPr>
            <p:cNvPr id="73" name="Shape 73"/>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74" name="Shape 74"/>
            <p:cNvSpPr/>
            <p:nvPr/>
          </p:nvSpPr>
          <p:spPr>
            <a:xfrm flipH="1">
              <a:off x="5849857" y="1444077"/>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75" name="Shape 75"/>
            <p:cNvSpPr/>
            <p:nvPr/>
          </p:nvSpPr>
          <p:spPr>
            <a:xfrm rot="-5400000">
              <a:off x="5987080" y="2469742"/>
              <a:ext cx="808800" cy="808799"/>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76" name="Shape 76"/>
            <p:cNvSpPr/>
            <p:nvPr/>
          </p:nvSpPr>
          <p:spPr>
            <a:xfrm flipH="1">
              <a:off x="6222114" y="2677178"/>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77" name="Shape 77"/>
            <p:cNvSpPr/>
            <p:nvPr/>
          </p:nvSpPr>
          <p:spPr>
            <a:xfrm rot="-5400000">
              <a:off x="6675341" y="1862243"/>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78" name="Shape 7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79" name="Shape 79"/>
            <p:cNvSpPr/>
            <p:nvPr/>
          </p:nvSpPr>
          <p:spPr>
            <a:xfrm rot="-5400000">
              <a:off x="6861140" y="2478088"/>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80" name="Shape 80"/>
            <p:cNvSpPr/>
            <p:nvPr/>
          </p:nvSpPr>
          <p:spPr>
            <a:xfrm flipH="1">
              <a:off x="7965266" y="2693191"/>
              <a:ext cx="808800" cy="808799"/>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81" name="Shape 81"/>
            <p:cNvSpPr/>
            <p:nvPr/>
          </p:nvSpPr>
          <p:spPr>
            <a:xfrm flipH="1">
              <a:off x="8145082" y="3309035"/>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82" name="Shape 82"/>
            <p:cNvSpPr/>
            <p:nvPr/>
          </p:nvSpPr>
          <p:spPr>
            <a:xfrm rot="-5400000">
              <a:off x="7047599" y="3095344"/>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83" name="Shape 83"/>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84" name="Shape 84"/>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85" name="Shape 85"/>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86" name="Shape 86"/>
            <p:cNvSpPr/>
            <p:nvPr/>
          </p:nvSpPr>
          <p:spPr>
            <a:xfrm rot="-5400000">
              <a:off x="8102490" y="3718855"/>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87" name="Shape 87"/>
            <p:cNvSpPr/>
            <p:nvPr/>
          </p:nvSpPr>
          <p:spPr>
            <a:xfrm flipH="1">
              <a:off x="8334532" y="3926292"/>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sp>
          <p:nvSpPr>
            <p:cNvPr id="88" name="Shape 88"/>
            <p:cNvSpPr/>
            <p:nvPr/>
          </p:nvSpPr>
          <p:spPr>
            <a:xfrm rot="-5400000">
              <a:off x="8288289" y="4334700"/>
              <a:ext cx="808800" cy="808800"/>
            </a:xfrm>
            <a:prstGeom prst="diagStripe">
              <a:avLst>
                <a:gd fmla="val 50000" name="adj"/>
              </a:avLst>
            </a:prstGeom>
            <a:solidFill>
              <a:schemeClr val="lt1">
                <a:alpha val="7310"/>
              </a:schemeClr>
            </a:solidFill>
            <a:ln>
              <a:noFill/>
            </a:ln>
          </p:spPr>
          <p:txBody>
            <a:bodyPr anchorCtr="0" anchor="ctr" bIns="91425" lIns="91425" rIns="91425" tIns="91425">
              <a:noAutofit/>
            </a:bodyPr>
            <a:lstStyle/>
            <a:p>
              <a:pPr lvl="0">
                <a:spcBef>
                  <a:spcPts val="0"/>
                </a:spcBef>
                <a:buNone/>
              </a:pPr>
              <a:r>
                <a:t/>
              </a:r>
              <a:endParaRPr/>
            </a:p>
          </p:txBody>
        </p:sp>
      </p:grpSp>
      <p:sp>
        <p:nvSpPr>
          <p:cNvPr id="89" name="Shape 89"/>
          <p:cNvSpPr txBox="1"/>
          <p:nvPr>
            <p:ph type="title"/>
          </p:nvPr>
        </p:nvSpPr>
        <p:spPr>
          <a:xfrm>
            <a:off x="823850" y="866775"/>
            <a:ext cx="4587000" cy="3521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90" name="Shape 9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91" name="Shape 91"/>
        <p:cNvGrpSpPr/>
        <p:nvPr/>
      </p:nvGrpSpPr>
      <p:grpSpPr>
        <a:xfrm>
          <a:off x="0" y="0"/>
          <a:ext cx="0" cy="0"/>
          <a:chOff x="0" y="0"/>
          <a:chExt cx="0" cy="0"/>
        </a:xfrm>
      </p:grpSpPr>
      <p:grpSp>
        <p:nvGrpSpPr>
          <p:cNvPr id="92" name="Shape 92"/>
          <p:cNvGrpSpPr/>
          <p:nvPr/>
        </p:nvGrpSpPr>
        <p:grpSpPr>
          <a:xfrm>
            <a:off x="0" y="381001"/>
            <a:ext cx="1037850" cy="1016287"/>
            <a:chOff x="0" y="381001"/>
            <a:chExt cx="1037850" cy="1016287"/>
          </a:xfrm>
        </p:grpSpPr>
        <p:sp>
          <p:nvSpPr>
            <p:cNvPr id="93" name="Shape 93"/>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94" name="Shape 94"/>
            <p:cNvSpPr/>
            <p:nvPr/>
          </p:nvSpPr>
          <p:spPr>
            <a:xfrm flipH="1">
              <a:off x="229050" y="588488"/>
              <a:ext cx="808800" cy="808800"/>
            </a:xfrm>
            <a:prstGeom prst="diagStripe">
              <a:avLst>
                <a:gd fmla="val 50000" name="adj"/>
              </a:avLst>
            </a:prstGeom>
            <a:solidFill>
              <a:schemeClr val="lt2"/>
            </a:solidFill>
            <a:ln>
              <a:noFill/>
            </a:ln>
          </p:spPr>
          <p:txBody>
            <a:bodyPr anchorCtr="0" anchor="ctr" bIns="91425" lIns="91425" rIns="91425" tIns="91425">
              <a:noAutofit/>
            </a:bodyPr>
            <a:lstStyle/>
            <a:p>
              <a:pPr lvl="0">
                <a:spcBef>
                  <a:spcPts val="0"/>
                </a:spcBef>
                <a:buNone/>
              </a:pPr>
              <a:r>
                <a:t/>
              </a:r>
              <a:endParaRPr/>
            </a:p>
          </p:txBody>
        </p:sp>
      </p:grpSp>
      <p:sp>
        <p:nvSpPr>
          <p:cNvPr id="95" name="Shape 95"/>
          <p:cNvSpPr txBox="1"/>
          <p:nvPr>
            <p:ph type="title"/>
          </p:nvPr>
        </p:nvSpPr>
        <p:spPr>
          <a:xfrm>
            <a:off x="1297500" y="1658325"/>
            <a:ext cx="3036300" cy="1751700"/>
          </a:xfrm>
          <a:prstGeom prst="rect">
            <a:avLst/>
          </a:prstGeom>
        </p:spPr>
        <p:txBody>
          <a:bodyPr anchorCtr="0" anchor="t"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96" name="Shape 96"/>
          <p:cNvSpPr txBox="1"/>
          <p:nvPr>
            <p:ph idx="1" type="subTitle"/>
          </p:nvPr>
        </p:nvSpPr>
        <p:spPr>
          <a:xfrm>
            <a:off x="1297500" y="3538000"/>
            <a:ext cx="3036300" cy="506100"/>
          </a:xfrm>
          <a:prstGeom prst="rect">
            <a:avLst/>
          </a:prstGeom>
        </p:spPr>
        <p:txBody>
          <a:bodyPr anchorCtr="0" anchor="t" bIns="91425" lIns="91425" rIns="91425" tIns="91425"/>
          <a:lstStyle>
            <a:lvl1pPr lvl="0">
              <a:lnSpc>
                <a:spcPct val="100000"/>
              </a:lnSpc>
              <a:spcBef>
                <a:spcPts val="0"/>
              </a:spcBef>
              <a:spcAft>
                <a:spcPts val="0"/>
              </a:spcAft>
              <a:buNone/>
              <a:defRPr/>
            </a:lvl1pPr>
            <a:lvl2pPr lvl="1">
              <a:lnSpc>
                <a:spcPct val="100000"/>
              </a:lnSpc>
              <a:spcBef>
                <a:spcPts val="0"/>
              </a:spcBef>
              <a:spcAft>
                <a:spcPts val="0"/>
              </a:spcAft>
              <a:buSzPct val="100000"/>
              <a:buNone/>
              <a:defRPr sz="1300"/>
            </a:lvl2pPr>
            <a:lvl3pPr lvl="2">
              <a:lnSpc>
                <a:spcPct val="100000"/>
              </a:lnSpc>
              <a:spcBef>
                <a:spcPts val="0"/>
              </a:spcBef>
              <a:spcAft>
                <a:spcPts val="0"/>
              </a:spcAft>
              <a:buSzPct val="100000"/>
              <a:buNone/>
              <a:defRPr sz="1300"/>
            </a:lvl3pPr>
            <a:lvl4pPr lvl="3">
              <a:lnSpc>
                <a:spcPct val="100000"/>
              </a:lnSpc>
              <a:spcBef>
                <a:spcPts val="0"/>
              </a:spcBef>
              <a:spcAft>
                <a:spcPts val="0"/>
              </a:spcAft>
              <a:buSzPct val="100000"/>
              <a:buNone/>
              <a:defRPr sz="1300"/>
            </a:lvl4pPr>
            <a:lvl5pPr lvl="4">
              <a:lnSpc>
                <a:spcPct val="100000"/>
              </a:lnSpc>
              <a:spcBef>
                <a:spcPts val="0"/>
              </a:spcBef>
              <a:spcAft>
                <a:spcPts val="0"/>
              </a:spcAft>
              <a:buSzPct val="100000"/>
              <a:buNone/>
              <a:defRPr sz="1300"/>
            </a:lvl5pPr>
            <a:lvl6pPr lvl="5">
              <a:lnSpc>
                <a:spcPct val="100000"/>
              </a:lnSpc>
              <a:spcBef>
                <a:spcPts val="0"/>
              </a:spcBef>
              <a:spcAft>
                <a:spcPts val="0"/>
              </a:spcAft>
              <a:buSzPct val="100000"/>
              <a:buNone/>
              <a:defRPr sz="1300"/>
            </a:lvl6pPr>
            <a:lvl7pPr lvl="6">
              <a:lnSpc>
                <a:spcPct val="100000"/>
              </a:lnSpc>
              <a:spcBef>
                <a:spcPts val="0"/>
              </a:spcBef>
              <a:spcAft>
                <a:spcPts val="0"/>
              </a:spcAft>
              <a:buSzPct val="100000"/>
              <a:buNone/>
              <a:defRPr sz="1300"/>
            </a:lvl7pPr>
            <a:lvl8pPr lvl="7">
              <a:lnSpc>
                <a:spcPct val="100000"/>
              </a:lnSpc>
              <a:spcBef>
                <a:spcPts val="0"/>
              </a:spcBef>
              <a:spcAft>
                <a:spcPts val="0"/>
              </a:spcAft>
              <a:buSzPct val="100000"/>
              <a:buNone/>
              <a:defRPr sz="1300"/>
            </a:lvl8pPr>
            <a:lvl9pPr lvl="8">
              <a:lnSpc>
                <a:spcPct val="100000"/>
              </a:lnSpc>
              <a:spcBef>
                <a:spcPts val="0"/>
              </a:spcBef>
              <a:spcAft>
                <a:spcPts val="0"/>
              </a:spcAft>
              <a:buSzPct val="100000"/>
              <a:buNone/>
              <a:defRPr sz="1300"/>
            </a:lvl9pPr>
          </a:lstStyle>
          <a:p/>
        </p:txBody>
      </p:sp>
      <p:sp>
        <p:nvSpPr>
          <p:cNvPr id="97" name="Shape 97"/>
          <p:cNvSpPr txBox="1"/>
          <p:nvPr>
            <p:ph idx="2" type="body"/>
          </p:nvPr>
        </p:nvSpPr>
        <p:spPr>
          <a:xfrm>
            <a:off x="4648200" y="1696600"/>
            <a:ext cx="3676800" cy="2347500"/>
          </a:xfrm>
          <a:prstGeom prst="rect">
            <a:avLst/>
          </a:prstGeom>
        </p:spPr>
        <p:txBody>
          <a:bodyPr anchorCtr="0" anchor="t" bIns="91425" lIns="91425" rIns="91425" tIns="91425"/>
          <a:lstStyle>
            <a:lvl1pPr lvl="0">
              <a:spcBef>
                <a:spcPts val="0"/>
              </a:spcBef>
              <a:buChar char="●"/>
              <a:defRPr/>
            </a:lvl1pPr>
            <a:lvl2pPr lvl="1">
              <a:spcBef>
                <a:spcPts val="0"/>
              </a:spcBef>
              <a:buChar char="○"/>
              <a:defRPr/>
            </a:lvl2pPr>
            <a:lvl3pPr lvl="2">
              <a:spcBef>
                <a:spcPts val="0"/>
              </a:spcBef>
              <a:buChar char="■"/>
              <a:defRPr/>
            </a:lvl3pPr>
            <a:lvl4pPr lvl="3">
              <a:spcBef>
                <a:spcPts val="0"/>
              </a:spcBef>
              <a:buChar char="●"/>
              <a:defRPr/>
            </a:lvl4pPr>
            <a:lvl5pPr lvl="4">
              <a:spcBef>
                <a:spcPts val="0"/>
              </a:spcBef>
              <a:buChar char="○"/>
              <a:defRPr/>
            </a:lvl5pPr>
            <a:lvl6pPr lvl="5">
              <a:spcBef>
                <a:spcPts val="0"/>
              </a:spcBef>
              <a:buChar char="■"/>
              <a:defRPr/>
            </a:lvl6pPr>
            <a:lvl7pPr lvl="6">
              <a:spcBef>
                <a:spcPts val="0"/>
              </a:spcBef>
              <a:buChar char="●"/>
              <a:defRPr/>
            </a:lvl7pPr>
            <a:lvl8pPr lvl="7">
              <a:spcBef>
                <a:spcPts val="0"/>
              </a:spcBef>
              <a:buChar char="○"/>
              <a:defRPr/>
            </a:lvl8pPr>
            <a:lvl9pPr lvl="8">
              <a:spcBef>
                <a:spcPts val="0"/>
              </a:spcBef>
              <a:buChar char="■"/>
              <a:defRPr/>
            </a:lvl9pPr>
          </a:lstStyle>
          <a:p/>
        </p:txBody>
      </p:sp>
      <p:sp>
        <p:nvSpPr>
          <p:cNvPr id="98" name="Shape 9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99" name="Shape 99"/>
        <p:cNvGrpSpPr/>
        <p:nvPr/>
      </p:nvGrpSpPr>
      <p:grpSpPr>
        <a:xfrm>
          <a:off x="0" y="0"/>
          <a:ext cx="0" cy="0"/>
          <a:chOff x="0" y="0"/>
          <a:chExt cx="0" cy="0"/>
        </a:xfrm>
      </p:grpSpPr>
      <p:grpSp>
        <p:nvGrpSpPr>
          <p:cNvPr id="100" name="Shape 100"/>
          <p:cNvGrpSpPr/>
          <p:nvPr/>
        </p:nvGrpSpPr>
        <p:grpSpPr>
          <a:xfrm>
            <a:off x="0" y="4128571"/>
            <a:ext cx="698925" cy="684657"/>
            <a:chOff x="0" y="3785671"/>
            <a:chExt cx="698925" cy="684657"/>
          </a:xfrm>
        </p:grpSpPr>
        <p:sp>
          <p:nvSpPr>
            <p:cNvPr id="101" name="Shape 101"/>
            <p:cNvSpPr/>
            <p:nvPr/>
          </p:nvSpPr>
          <p:spPr>
            <a:xfrm rot="-5400000">
              <a:off x="0" y="3785671"/>
              <a:ext cx="544800" cy="544800"/>
            </a:xfrm>
            <a:prstGeom prst="diagStripe">
              <a:avLst>
                <a:gd fmla="val 50000" name="adj"/>
              </a:avLst>
            </a:prstGeom>
            <a:solidFill>
              <a:schemeClr val="lt1">
                <a:alpha val="9620"/>
              </a:schemeClr>
            </a:solidFill>
            <a:ln>
              <a:noFill/>
            </a:ln>
          </p:spPr>
          <p:txBody>
            <a:bodyPr anchorCtr="0" anchor="ctr" bIns="91425" lIns="91425" rIns="91425" tIns="91425">
              <a:noAutofit/>
            </a:bodyPr>
            <a:lstStyle/>
            <a:p>
              <a:pPr lvl="0">
                <a:spcBef>
                  <a:spcPts val="0"/>
                </a:spcBef>
                <a:buNone/>
              </a:pPr>
              <a:r>
                <a:t/>
              </a:r>
              <a:endParaRPr/>
            </a:p>
          </p:txBody>
        </p:sp>
        <p:sp>
          <p:nvSpPr>
            <p:cNvPr id="102" name="Shape 102"/>
            <p:cNvSpPr/>
            <p:nvPr/>
          </p:nvSpPr>
          <p:spPr>
            <a:xfrm flipH="1">
              <a:off x="154125" y="3925528"/>
              <a:ext cx="544800" cy="544800"/>
            </a:xfrm>
            <a:prstGeom prst="diagStripe">
              <a:avLst>
                <a:gd fmla="val 50000" name="adj"/>
              </a:avLst>
            </a:prstGeom>
            <a:solidFill>
              <a:schemeClr val="lt1">
                <a:alpha val="9620"/>
              </a:schemeClr>
            </a:solidFill>
            <a:ln>
              <a:noFill/>
            </a:ln>
          </p:spPr>
          <p:txBody>
            <a:bodyPr anchorCtr="0" anchor="ctr" bIns="91425" lIns="91425" rIns="91425" tIns="91425">
              <a:noAutofit/>
            </a:bodyPr>
            <a:lstStyle/>
            <a:p>
              <a:pPr lvl="0">
                <a:spcBef>
                  <a:spcPts val="0"/>
                </a:spcBef>
                <a:buNone/>
              </a:pPr>
              <a:r>
                <a:t/>
              </a:r>
              <a:endParaRPr/>
            </a:p>
          </p:txBody>
        </p:sp>
      </p:grpSp>
      <p:sp>
        <p:nvSpPr>
          <p:cNvPr id="103" name="Shape 103"/>
          <p:cNvSpPr txBox="1"/>
          <p:nvPr>
            <p:ph idx="1" type="body"/>
          </p:nvPr>
        </p:nvSpPr>
        <p:spPr>
          <a:xfrm>
            <a:off x="812725" y="4305375"/>
            <a:ext cx="6936000" cy="523800"/>
          </a:xfrm>
          <a:prstGeom prst="rect">
            <a:avLst/>
          </a:prstGeom>
        </p:spPr>
        <p:txBody>
          <a:bodyPr anchorCtr="0" anchor="ctr" bIns="91425" lIns="91425" rIns="91425" tIns="91425"/>
          <a:lstStyle>
            <a:lvl1pPr lvl="0">
              <a:lnSpc>
                <a:spcPct val="100000"/>
              </a:lnSpc>
              <a:spcBef>
                <a:spcPts val="0"/>
              </a:spcBef>
              <a:spcAft>
                <a:spcPts val="0"/>
              </a:spcAft>
              <a:buChar char="●"/>
              <a:defRPr/>
            </a:lvl1pPr>
          </a:lstStyle>
          <a:p/>
        </p:txBody>
      </p:sp>
      <p:sp>
        <p:nvSpPr>
          <p:cNvPr id="104" name="Shape 10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dk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lt1"/>
              </a:buClr>
              <a:buSzPct val="100000"/>
              <a:buFont typeface="Montserrat"/>
              <a:buNone/>
              <a:defRPr sz="2800">
                <a:solidFill>
                  <a:schemeClr val="lt1"/>
                </a:solidFill>
                <a:latin typeface="Montserrat"/>
                <a:ea typeface="Montserrat"/>
                <a:cs typeface="Montserrat"/>
                <a:sym typeface="Montserrat"/>
              </a:defRPr>
            </a:lvl1pPr>
            <a:lvl2pPr lvl="1">
              <a:spcBef>
                <a:spcPts val="0"/>
              </a:spcBef>
              <a:buClr>
                <a:schemeClr val="lt1"/>
              </a:buClr>
              <a:buSzPct val="100000"/>
              <a:buFont typeface="Montserrat"/>
              <a:buNone/>
              <a:defRPr sz="2800">
                <a:solidFill>
                  <a:schemeClr val="lt1"/>
                </a:solidFill>
                <a:latin typeface="Montserrat"/>
                <a:ea typeface="Montserrat"/>
                <a:cs typeface="Montserrat"/>
                <a:sym typeface="Montserrat"/>
              </a:defRPr>
            </a:lvl2pPr>
            <a:lvl3pPr lvl="2">
              <a:spcBef>
                <a:spcPts val="0"/>
              </a:spcBef>
              <a:buClr>
                <a:schemeClr val="lt1"/>
              </a:buClr>
              <a:buSzPct val="100000"/>
              <a:buFont typeface="Montserrat"/>
              <a:buNone/>
              <a:defRPr sz="2800">
                <a:solidFill>
                  <a:schemeClr val="lt1"/>
                </a:solidFill>
                <a:latin typeface="Montserrat"/>
                <a:ea typeface="Montserrat"/>
                <a:cs typeface="Montserrat"/>
                <a:sym typeface="Montserrat"/>
              </a:defRPr>
            </a:lvl3pPr>
            <a:lvl4pPr lvl="3">
              <a:spcBef>
                <a:spcPts val="0"/>
              </a:spcBef>
              <a:buClr>
                <a:schemeClr val="lt1"/>
              </a:buClr>
              <a:buSzPct val="100000"/>
              <a:buFont typeface="Montserrat"/>
              <a:buNone/>
              <a:defRPr sz="2800">
                <a:solidFill>
                  <a:schemeClr val="lt1"/>
                </a:solidFill>
                <a:latin typeface="Montserrat"/>
                <a:ea typeface="Montserrat"/>
                <a:cs typeface="Montserrat"/>
                <a:sym typeface="Montserrat"/>
              </a:defRPr>
            </a:lvl4pPr>
            <a:lvl5pPr lvl="4">
              <a:spcBef>
                <a:spcPts val="0"/>
              </a:spcBef>
              <a:buClr>
                <a:schemeClr val="lt1"/>
              </a:buClr>
              <a:buSzPct val="100000"/>
              <a:buFont typeface="Montserrat"/>
              <a:buNone/>
              <a:defRPr sz="2800">
                <a:solidFill>
                  <a:schemeClr val="lt1"/>
                </a:solidFill>
                <a:latin typeface="Montserrat"/>
                <a:ea typeface="Montserrat"/>
                <a:cs typeface="Montserrat"/>
                <a:sym typeface="Montserrat"/>
              </a:defRPr>
            </a:lvl5pPr>
            <a:lvl6pPr lvl="5">
              <a:spcBef>
                <a:spcPts val="0"/>
              </a:spcBef>
              <a:buClr>
                <a:schemeClr val="lt1"/>
              </a:buClr>
              <a:buSzPct val="100000"/>
              <a:buFont typeface="Montserrat"/>
              <a:buNone/>
              <a:defRPr sz="2800">
                <a:solidFill>
                  <a:schemeClr val="lt1"/>
                </a:solidFill>
                <a:latin typeface="Montserrat"/>
                <a:ea typeface="Montserrat"/>
                <a:cs typeface="Montserrat"/>
                <a:sym typeface="Montserrat"/>
              </a:defRPr>
            </a:lvl6pPr>
            <a:lvl7pPr lvl="6">
              <a:spcBef>
                <a:spcPts val="0"/>
              </a:spcBef>
              <a:buClr>
                <a:schemeClr val="lt1"/>
              </a:buClr>
              <a:buSzPct val="100000"/>
              <a:buFont typeface="Montserrat"/>
              <a:buNone/>
              <a:defRPr sz="2800">
                <a:solidFill>
                  <a:schemeClr val="lt1"/>
                </a:solidFill>
                <a:latin typeface="Montserrat"/>
                <a:ea typeface="Montserrat"/>
                <a:cs typeface="Montserrat"/>
                <a:sym typeface="Montserrat"/>
              </a:defRPr>
            </a:lvl7pPr>
            <a:lvl8pPr lvl="7">
              <a:spcBef>
                <a:spcPts val="0"/>
              </a:spcBef>
              <a:buClr>
                <a:schemeClr val="lt1"/>
              </a:buClr>
              <a:buSzPct val="100000"/>
              <a:buFont typeface="Montserrat"/>
              <a:buNone/>
              <a:defRPr sz="2800">
                <a:solidFill>
                  <a:schemeClr val="lt1"/>
                </a:solidFill>
                <a:latin typeface="Montserrat"/>
                <a:ea typeface="Montserrat"/>
                <a:cs typeface="Montserrat"/>
                <a:sym typeface="Montserrat"/>
              </a:defRPr>
            </a:lvl8pPr>
            <a:lvl9pPr lvl="8">
              <a:spcBef>
                <a:spcPts val="0"/>
              </a:spcBef>
              <a:buClr>
                <a:schemeClr val="lt1"/>
              </a:buClr>
              <a:buSzPct val="100000"/>
              <a:buFont typeface="Montserrat"/>
              <a:buNone/>
              <a:defRPr sz="2800">
                <a:solidFill>
                  <a:schemeClr val="lt1"/>
                </a:solidFill>
                <a:latin typeface="Montserrat"/>
                <a:ea typeface="Montserrat"/>
                <a:cs typeface="Montserrat"/>
                <a:sym typeface="Montserrat"/>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1"/>
              </a:buClr>
              <a:buSzPct val="100000"/>
              <a:buFont typeface="Lato"/>
              <a:buChar char="●"/>
              <a:defRPr sz="1300">
                <a:solidFill>
                  <a:schemeClr val="lt1"/>
                </a:solidFill>
                <a:latin typeface="Lato"/>
                <a:ea typeface="Lato"/>
                <a:cs typeface="Lato"/>
                <a:sym typeface="Lato"/>
              </a:defRPr>
            </a:lvl1pPr>
            <a:lvl2pPr lvl="1">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2pPr>
            <a:lvl3pPr lvl="2">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3pPr>
            <a:lvl4pPr lvl="3">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4pPr>
            <a:lvl5pPr lvl="4">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5pPr>
            <a:lvl6pPr lvl="5">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6pPr>
            <a:lvl7pPr lvl="6">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7pPr>
            <a:lvl8pPr lvl="7">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8pPr>
            <a:lvl9pPr lvl="8">
              <a:lnSpc>
                <a:spcPct val="115000"/>
              </a:lnSpc>
              <a:spcBef>
                <a:spcPts val="0"/>
              </a:spcBef>
              <a:spcAft>
                <a:spcPts val="1600"/>
              </a:spcAft>
              <a:buClr>
                <a:schemeClr val="lt1"/>
              </a:buClr>
              <a:buSzPct val="100000"/>
              <a:buFont typeface="Lato"/>
              <a:buChar char="■"/>
              <a:defRPr sz="1100">
                <a:solidFill>
                  <a:schemeClr val="lt1"/>
                </a:solidFill>
                <a:latin typeface="Lato"/>
                <a:ea typeface="Lato"/>
                <a:cs typeface="Lato"/>
                <a:sym typeface="Lato"/>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1"/>
                </a:solidFill>
                <a:latin typeface="Lato"/>
                <a:ea typeface="Lato"/>
                <a:cs typeface="Lato"/>
                <a:sym typeface="La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ctrTitle"/>
          </p:nvPr>
        </p:nvSpPr>
        <p:spPr>
          <a:xfrm>
            <a:off x="3537150" y="1578400"/>
            <a:ext cx="5017500" cy="1578900"/>
          </a:xfrm>
          <a:prstGeom prst="rect">
            <a:avLst/>
          </a:prstGeom>
        </p:spPr>
        <p:txBody>
          <a:bodyPr anchorCtr="0" anchor="t" bIns="91425" lIns="91425" rIns="91425" tIns="91425">
            <a:noAutofit/>
          </a:bodyPr>
          <a:lstStyle/>
          <a:p>
            <a:pPr lvl="0">
              <a:spcBef>
                <a:spcPts val="0"/>
              </a:spcBef>
              <a:buNone/>
            </a:pPr>
            <a:r>
              <a:rPr lang="en"/>
              <a:t>Final Communications Campaign </a:t>
            </a:r>
          </a:p>
        </p:txBody>
      </p:sp>
      <p:sp>
        <p:nvSpPr>
          <p:cNvPr id="135" name="Shape 135"/>
          <p:cNvSpPr txBox="1"/>
          <p:nvPr>
            <p:ph idx="1" type="subTitle"/>
          </p:nvPr>
        </p:nvSpPr>
        <p:spPr>
          <a:xfrm>
            <a:off x="2835050" y="3819750"/>
            <a:ext cx="5815200" cy="506100"/>
          </a:xfrm>
          <a:prstGeom prst="rect">
            <a:avLst/>
          </a:prstGeom>
        </p:spPr>
        <p:txBody>
          <a:bodyPr anchorCtr="0" anchor="t" bIns="91425" lIns="91425" rIns="91425" tIns="91425">
            <a:noAutofit/>
          </a:bodyPr>
          <a:lstStyle/>
          <a:p>
            <a:pPr lvl="0" rtl="0" algn="ctr">
              <a:spcBef>
                <a:spcPts val="0"/>
              </a:spcBef>
              <a:buNone/>
            </a:pPr>
            <a:r>
              <a:rPr lang="en" sz="2100">
                <a:solidFill>
                  <a:srgbClr val="CACACA"/>
                </a:solidFill>
                <a:latin typeface="Average"/>
                <a:ea typeface="Average"/>
                <a:cs typeface="Average"/>
                <a:sym typeface="Average"/>
              </a:rPr>
              <a:t>Presented By: Shauntee Noble-Lunger, Sydney Ward, Brandon Vinson, Jason Gonzalez, Alexis Franz &amp; Randy Miguel</a:t>
            </a:r>
          </a:p>
          <a:p>
            <a:pPr lvl="0">
              <a:spcBef>
                <a:spcPts val="0"/>
              </a:spcBef>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Shape 188"/>
          <p:cNvSpPr txBox="1"/>
          <p:nvPr>
            <p:ph type="title"/>
          </p:nvPr>
        </p:nvSpPr>
        <p:spPr>
          <a:xfrm>
            <a:off x="1297500" y="393750"/>
            <a:ext cx="7038900" cy="914100"/>
          </a:xfrm>
          <a:prstGeom prst="rect">
            <a:avLst/>
          </a:prstGeom>
        </p:spPr>
        <p:txBody>
          <a:bodyPr anchorCtr="0" anchor="t" bIns="91425" lIns="91425" rIns="91425" tIns="91425">
            <a:noAutofit/>
          </a:bodyPr>
          <a:lstStyle/>
          <a:p>
            <a:pPr lvl="0">
              <a:spcBef>
                <a:spcPts val="0"/>
              </a:spcBef>
              <a:buNone/>
            </a:pPr>
            <a:r>
              <a:rPr lang="en"/>
              <a:t>How can we help the client implement solutions and adapt to improve efficiency?</a:t>
            </a:r>
          </a:p>
        </p:txBody>
      </p:sp>
      <p:sp>
        <p:nvSpPr>
          <p:cNvPr id="189" name="Shape 189"/>
          <p:cNvSpPr txBox="1"/>
          <p:nvPr>
            <p:ph idx="1" type="body"/>
          </p:nvPr>
        </p:nvSpPr>
        <p:spPr>
          <a:xfrm>
            <a:off x="1355800" y="1567550"/>
            <a:ext cx="7038900" cy="3097800"/>
          </a:xfrm>
          <a:prstGeom prst="rect">
            <a:avLst/>
          </a:prstGeom>
        </p:spPr>
        <p:txBody>
          <a:bodyPr anchorCtr="0" anchor="t" bIns="91425" lIns="91425" rIns="91425" tIns="91425">
            <a:noAutofit/>
          </a:bodyPr>
          <a:lstStyle/>
          <a:p>
            <a:pPr indent="-323850" lvl="0" marL="457200" rtl="0">
              <a:spcBef>
                <a:spcPts val="0"/>
              </a:spcBef>
              <a:buSzPct val="100000"/>
            </a:pPr>
            <a:r>
              <a:rPr lang="en" sz="1500">
                <a:latin typeface="Montserrat"/>
                <a:ea typeface="Montserrat"/>
                <a:cs typeface="Montserrat"/>
                <a:sym typeface="Montserrat"/>
              </a:rPr>
              <a:t>We can help the client manage expectations and keep goals realistic and achievable by explaining the challenges faced on our end.  </a:t>
            </a:r>
          </a:p>
          <a:p>
            <a:pPr indent="-323850" lvl="0" marL="457200" rtl="0">
              <a:spcBef>
                <a:spcPts val="0"/>
              </a:spcBef>
              <a:buSzPct val="100000"/>
            </a:pPr>
            <a:r>
              <a:rPr lang="en" sz="1500">
                <a:latin typeface="Montserrat"/>
                <a:ea typeface="Montserrat"/>
                <a:cs typeface="Montserrat"/>
                <a:sym typeface="Montserrat"/>
              </a:rPr>
              <a:t>Have client learn the back end process. Understanding the complexities of this process will help to explain the delay in getting candidates on the job and working. It will also be helpful for them to know how long they can expect this process to last.                                                                                                      </a:t>
            </a:r>
          </a:p>
          <a:p>
            <a:pPr indent="-323850" lvl="0" marL="457200" rtl="0">
              <a:spcBef>
                <a:spcPts val="0"/>
              </a:spcBef>
              <a:buSzPct val="100000"/>
            </a:pPr>
            <a:r>
              <a:rPr lang="en" sz="1500">
                <a:latin typeface="Montserrat"/>
                <a:ea typeface="Montserrat"/>
                <a:cs typeface="Montserrat"/>
                <a:sym typeface="Montserrat"/>
              </a:rPr>
              <a:t>Foster increased communications. Make sure the client has at least one person per region responsible for getting us the information we need from them in a timely manner. This will help eliminate miscommunication and greatly improve efficiency on both ends.</a:t>
            </a:r>
          </a:p>
          <a:p>
            <a:pPr lvl="0" rtl="0">
              <a:spcBef>
                <a:spcPts val="0"/>
              </a:spcBef>
              <a:buNone/>
            </a:pPr>
            <a:r>
              <a:t/>
            </a:r>
            <a:endParaRPr sz="1500">
              <a:latin typeface="Montserrat"/>
              <a:ea typeface="Montserrat"/>
              <a:cs typeface="Montserrat"/>
              <a:sym typeface="Montserrat"/>
            </a:endParaRPr>
          </a:p>
          <a:p>
            <a:pPr lvl="0" rtl="0">
              <a:spcBef>
                <a:spcPts val="0"/>
              </a:spcBef>
              <a:buNone/>
            </a:pPr>
            <a:r>
              <a:t/>
            </a:r>
            <a:endParaRPr sz="1400">
              <a:latin typeface="Montserrat"/>
              <a:ea typeface="Montserrat"/>
              <a:cs typeface="Montserrat"/>
              <a:sym typeface="Montserra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ctrTitle"/>
          </p:nvPr>
        </p:nvSpPr>
        <p:spPr>
          <a:xfrm>
            <a:off x="3537150" y="1578400"/>
            <a:ext cx="5017500" cy="1578900"/>
          </a:xfrm>
          <a:prstGeom prst="rect">
            <a:avLst/>
          </a:prstGeom>
        </p:spPr>
        <p:txBody>
          <a:bodyPr anchorCtr="0" anchor="t" bIns="91425" lIns="91425" rIns="91425" tIns="91425">
            <a:noAutofit/>
          </a:bodyPr>
          <a:lstStyle/>
          <a:p>
            <a:pPr lvl="0">
              <a:spcBef>
                <a:spcPts val="0"/>
              </a:spcBef>
              <a:buNone/>
            </a:pPr>
            <a:r>
              <a:rPr lang="en"/>
              <a:t>ABC STAFFING</a:t>
            </a:r>
          </a:p>
        </p:txBody>
      </p:sp>
      <p:sp>
        <p:nvSpPr>
          <p:cNvPr id="141" name="Shape 141"/>
          <p:cNvSpPr txBox="1"/>
          <p:nvPr>
            <p:ph idx="1" type="subTitle"/>
          </p:nvPr>
        </p:nvSpPr>
        <p:spPr>
          <a:xfrm>
            <a:off x="5083950" y="3924925"/>
            <a:ext cx="3470700" cy="506100"/>
          </a:xfrm>
          <a:prstGeom prst="rect">
            <a:avLst/>
          </a:prstGeom>
        </p:spPr>
        <p:txBody>
          <a:bodyPr anchorCtr="0" anchor="t" bIns="91425" lIns="91425" rIns="91425" tIns="91425">
            <a:noAutofit/>
          </a:bodyPr>
          <a:lstStyle/>
          <a:p>
            <a:pPr lvl="0">
              <a:spcBef>
                <a:spcPts val="0"/>
              </a:spcBef>
              <a:buNone/>
            </a:pPr>
            <a:r>
              <a:rPr lang="en"/>
              <a:t>New Training for Efficient Hiring </a:t>
            </a:r>
            <a:r>
              <a:rPr lang="en"/>
              <a:t>Procedures</a:t>
            </a:r>
            <a:r>
              <a:rPr lang="en"/>
              <a:t>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1297500" y="393750"/>
            <a:ext cx="7038900" cy="914100"/>
          </a:xfrm>
          <a:prstGeom prst="rect">
            <a:avLst/>
          </a:prstGeom>
        </p:spPr>
        <p:txBody>
          <a:bodyPr anchorCtr="0" anchor="t" bIns="91425" lIns="91425" rIns="91425" tIns="91425">
            <a:noAutofit/>
          </a:bodyPr>
          <a:lstStyle/>
          <a:p>
            <a:pPr lvl="0" algn="ctr">
              <a:spcBef>
                <a:spcPts val="0"/>
              </a:spcBef>
              <a:buNone/>
            </a:pPr>
            <a:r>
              <a:rPr lang="en"/>
              <a:t>Main Weaknesses</a:t>
            </a:r>
          </a:p>
        </p:txBody>
      </p:sp>
      <p:sp>
        <p:nvSpPr>
          <p:cNvPr id="147" name="Shape 147"/>
          <p:cNvSpPr txBox="1"/>
          <p:nvPr>
            <p:ph idx="1" type="body"/>
          </p:nvPr>
        </p:nvSpPr>
        <p:spPr>
          <a:xfrm>
            <a:off x="1297500" y="1567550"/>
            <a:ext cx="7038900" cy="3284700"/>
          </a:xfrm>
          <a:prstGeom prst="rect">
            <a:avLst/>
          </a:prstGeom>
        </p:spPr>
        <p:txBody>
          <a:bodyPr anchorCtr="0" anchor="t" bIns="91425" lIns="91425" rIns="91425" tIns="91425">
            <a:noAutofit/>
          </a:bodyPr>
          <a:lstStyle/>
          <a:p>
            <a:pPr indent="-342900" lvl="0" marL="457200" rtl="0">
              <a:spcBef>
                <a:spcPts val="0"/>
              </a:spcBef>
              <a:spcAft>
                <a:spcPts val="0"/>
              </a:spcAft>
              <a:buClr>
                <a:srgbClr val="FFFFFF"/>
              </a:buClr>
              <a:buSzPct val="100000"/>
              <a:buFont typeface="Montserrat"/>
              <a:buChar char="●"/>
            </a:pPr>
            <a:r>
              <a:rPr lang="en" sz="1800">
                <a:solidFill>
                  <a:srgbClr val="FFFFFF"/>
                </a:solidFill>
                <a:latin typeface="Montserrat"/>
                <a:ea typeface="Montserrat"/>
                <a:cs typeface="Montserrat"/>
                <a:sym typeface="Montserrat"/>
              </a:rPr>
              <a:t>Overwhelming branches with recruiting goals for one client.</a:t>
            </a:r>
          </a:p>
          <a:p>
            <a:pPr indent="-342900" lvl="0" marL="457200" rtl="0">
              <a:spcBef>
                <a:spcPts val="0"/>
              </a:spcBef>
              <a:spcAft>
                <a:spcPts val="0"/>
              </a:spcAft>
              <a:buClr>
                <a:srgbClr val="FFFFFF"/>
              </a:buClr>
              <a:buSzPct val="100000"/>
              <a:buFont typeface="Montserrat"/>
              <a:buChar char="●"/>
            </a:pPr>
            <a:r>
              <a:rPr lang="en" sz="1800">
                <a:solidFill>
                  <a:srgbClr val="FFFFFF"/>
                </a:solidFill>
                <a:latin typeface="Montserrat"/>
                <a:ea typeface="Montserrat"/>
                <a:cs typeface="Montserrat"/>
                <a:sym typeface="Montserrat"/>
              </a:rPr>
              <a:t>Other accounts are being neglected due to focus only on recruiting and onboarding.</a:t>
            </a:r>
          </a:p>
          <a:p>
            <a:pPr indent="-342900" lvl="0" marL="457200" rtl="0">
              <a:spcBef>
                <a:spcPts val="0"/>
              </a:spcBef>
              <a:spcAft>
                <a:spcPts val="0"/>
              </a:spcAft>
              <a:buClr>
                <a:srgbClr val="FFFFFF"/>
              </a:buClr>
              <a:buSzPct val="100000"/>
              <a:buFont typeface="Montserrat"/>
              <a:buChar char="●"/>
            </a:pPr>
            <a:r>
              <a:rPr lang="en" sz="1800">
                <a:solidFill>
                  <a:srgbClr val="FFFFFF"/>
                </a:solidFill>
                <a:latin typeface="Montserrat"/>
                <a:ea typeface="Montserrat"/>
                <a:cs typeface="Montserrat"/>
                <a:sym typeface="Montserrat"/>
              </a:rPr>
              <a:t>Payroll issues are arising. Mistakes are being made and errors are happening.</a:t>
            </a:r>
          </a:p>
          <a:p>
            <a:pPr indent="-342900" lvl="0" marL="457200" rtl="0">
              <a:spcBef>
                <a:spcPts val="0"/>
              </a:spcBef>
              <a:spcAft>
                <a:spcPts val="0"/>
              </a:spcAft>
              <a:buClr>
                <a:srgbClr val="FFFFFF"/>
              </a:buClr>
              <a:buSzPct val="100000"/>
              <a:buFont typeface="Montserrat"/>
              <a:buChar char="●"/>
            </a:pPr>
            <a:r>
              <a:rPr lang="en" sz="1800">
                <a:solidFill>
                  <a:srgbClr val="FFFFFF"/>
                </a:solidFill>
                <a:latin typeface="Montserrat"/>
                <a:ea typeface="Montserrat"/>
                <a:cs typeface="Montserrat"/>
                <a:sym typeface="Montserrat"/>
              </a:rPr>
              <a:t>There is a significant onboarding delay. It takes about 4-5 weeks for a candidate to get through the entire process and start working. Each branch is onboarding more than 50 people at a time.</a:t>
            </a:r>
          </a:p>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Shape 152"/>
          <p:cNvSpPr txBox="1"/>
          <p:nvPr>
            <p:ph type="title"/>
          </p:nvPr>
        </p:nvSpPr>
        <p:spPr>
          <a:xfrm>
            <a:off x="1297500" y="355500"/>
            <a:ext cx="7038900" cy="914100"/>
          </a:xfrm>
          <a:prstGeom prst="rect">
            <a:avLst/>
          </a:prstGeom>
        </p:spPr>
        <p:txBody>
          <a:bodyPr anchorCtr="0" anchor="t" bIns="91425" lIns="91425" rIns="91425" tIns="91425">
            <a:noAutofit/>
          </a:bodyPr>
          <a:lstStyle/>
          <a:p>
            <a:pPr lvl="0" algn="ctr">
              <a:spcBef>
                <a:spcPts val="0"/>
              </a:spcBef>
              <a:buNone/>
            </a:pPr>
            <a:r>
              <a:rPr lang="en"/>
              <a:t>Branch Issues in Detail</a:t>
            </a:r>
          </a:p>
        </p:txBody>
      </p:sp>
      <p:sp>
        <p:nvSpPr>
          <p:cNvPr id="153" name="Shape 153"/>
          <p:cNvSpPr txBox="1"/>
          <p:nvPr>
            <p:ph idx="1" type="body"/>
          </p:nvPr>
        </p:nvSpPr>
        <p:spPr>
          <a:xfrm>
            <a:off x="1297500" y="1567550"/>
            <a:ext cx="7038900" cy="2911200"/>
          </a:xfrm>
          <a:prstGeom prst="rect">
            <a:avLst/>
          </a:prstGeom>
        </p:spPr>
        <p:txBody>
          <a:bodyPr anchorCtr="0" anchor="t" bIns="91425" lIns="91425" rIns="91425" tIns="91425">
            <a:noAutofit/>
          </a:bodyPr>
          <a:lstStyle/>
          <a:p>
            <a:pPr indent="-228600" lvl="0" marL="457200" rtl="0">
              <a:spcBef>
                <a:spcPts val="0"/>
              </a:spcBef>
            </a:pPr>
            <a:r>
              <a:rPr lang="en"/>
              <a:t>Overwhelming work loads pushed on the lower level does not make for an effective workforce. They are overwhelmed with stacks of paperwork, to-do lists, walk-ins and people calling all day. </a:t>
            </a:r>
          </a:p>
          <a:p>
            <a:pPr indent="-228600" lvl="0" marL="457200" rtl="0">
              <a:spcBef>
                <a:spcPts val="0"/>
              </a:spcBef>
            </a:pPr>
            <a:r>
              <a:rPr lang="en"/>
              <a:t>With the focus being on one client it is difficult for them to manage other clients needs. There are several other accounts that are a major opportunity that are being missed out on due to </a:t>
            </a:r>
            <a:r>
              <a:rPr lang="en"/>
              <a:t>inconsistent</a:t>
            </a:r>
            <a:r>
              <a:rPr lang="en"/>
              <a:t> time </a:t>
            </a:r>
            <a:r>
              <a:rPr lang="en"/>
              <a:t>management</a:t>
            </a:r>
            <a:r>
              <a:rPr lang="en"/>
              <a:t>.</a:t>
            </a:r>
          </a:p>
          <a:p>
            <a:pPr indent="-228600" lvl="0" marL="457200" rtl="0">
              <a:spcBef>
                <a:spcPts val="0"/>
              </a:spcBef>
            </a:pPr>
            <a:r>
              <a:rPr lang="en"/>
              <a:t> Issues are arising with payroll, forms and procedures that are being escalated to upper management. </a:t>
            </a:r>
            <a:r>
              <a:rPr lang="en"/>
              <a:t>Protocols</a:t>
            </a:r>
            <a:r>
              <a:rPr lang="en"/>
              <a:t> are not being followed closely. </a:t>
            </a:r>
          </a:p>
          <a:p>
            <a:pPr indent="-228600" lvl="0" marL="457200" rtl="0">
              <a:spcBef>
                <a:spcPts val="0"/>
              </a:spcBef>
            </a:pPr>
            <a:r>
              <a:rPr lang="en"/>
              <a:t>Candidate onboarding delay- It is taking longer than usual to get people through the pipeline. It is taking several weeks at a time because 50+ are in process at one time.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Shape 158"/>
          <p:cNvSpPr txBox="1"/>
          <p:nvPr>
            <p:ph type="title"/>
          </p:nvPr>
        </p:nvSpPr>
        <p:spPr>
          <a:xfrm>
            <a:off x="1297500" y="393750"/>
            <a:ext cx="7038900" cy="914100"/>
          </a:xfrm>
          <a:prstGeom prst="rect">
            <a:avLst/>
          </a:prstGeom>
        </p:spPr>
        <p:txBody>
          <a:bodyPr anchorCtr="0" anchor="t" bIns="91425" lIns="91425" rIns="91425" tIns="91425">
            <a:noAutofit/>
          </a:bodyPr>
          <a:lstStyle/>
          <a:p>
            <a:pPr lvl="0" algn="ctr">
              <a:spcBef>
                <a:spcPts val="0"/>
              </a:spcBef>
              <a:buNone/>
            </a:pPr>
            <a:r>
              <a:rPr lang="en"/>
              <a:t>How can we improve?</a:t>
            </a:r>
          </a:p>
        </p:txBody>
      </p:sp>
      <p:sp>
        <p:nvSpPr>
          <p:cNvPr id="159" name="Shape 159"/>
          <p:cNvSpPr txBox="1"/>
          <p:nvPr>
            <p:ph idx="1" type="body"/>
          </p:nvPr>
        </p:nvSpPr>
        <p:spPr>
          <a:xfrm>
            <a:off x="1297500" y="1567550"/>
            <a:ext cx="7038900" cy="2911200"/>
          </a:xfrm>
          <a:prstGeom prst="rect">
            <a:avLst/>
          </a:prstGeom>
        </p:spPr>
        <p:txBody>
          <a:bodyPr anchorCtr="0" anchor="t" bIns="91425" lIns="91425" rIns="91425" tIns="91425">
            <a:noAutofit/>
          </a:bodyPr>
          <a:lstStyle/>
          <a:p>
            <a:pPr indent="-342900" lvl="0" marL="457200" rtl="0">
              <a:spcBef>
                <a:spcPts val="0"/>
              </a:spcBef>
              <a:spcAft>
                <a:spcPts val="0"/>
              </a:spcAft>
              <a:buClr>
                <a:srgbClr val="FFFFFF"/>
              </a:buClr>
              <a:buSzPct val="100000"/>
              <a:buFont typeface="Montserrat"/>
              <a:buChar char="●"/>
            </a:pPr>
            <a:r>
              <a:rPr lang="en" sz="1800">
                <a:solidFill>
                  <a:srgbClr val="FFFFFF"/>
                </a:solidFill>
                <a:latin typeface="Montserrat"/>
                <a:ea typeface="Montserrat"/>
                <a:cs typeface="Montserrat"/>
                <a:sym typeface="Montserrat"/>
              </a:rPr>
              <a:t>More staffing in the branch to assist with the entire process.</a:t>
            </a:r>
          </a:p>
          <a:p>
            <a:pPr indent="-342900" lvl="0" marL="457200" rtl="0">
              <a:spcBef>
                <a:spcPts val="0"/>
              </a:spcBef>
              <a:spcAft>
                <a:spcPts val="0"/>
              </a:spcAft>
              <a:buClr>
                <a:srgbClr val="FFFFFF"/>
              </a:buClr>
              <a:buSzPct val="100000"/>
              <a:buFont typeface="Montserrat"/>
              <a:buChar char="●"/>
            </a:pPr>
            <a:r>
              <a:rPr lang="en" sz="1800">
                <a:solidFill>
                  <a:srgbClr val="FFFFFF"/>
                </a:solidFill>
                <a:latin typeface="Montserrat"/>
                <a:ea typeface="Montserrat"/>
                <a:cs typeface="Montserrat"/>
                <a:sym typeface="Montserrat"/>
              </a:rPr>
              <a:t>Increase training.</a:t>
            </a:r>
          </a:p>
          <a:p>
            <a:pPr indent="-342900" lvl="0" marL="457200" rtl="0">
              <a:spcBef>
                <a:spcPts val="0"/>
              </a:spcBef>
              <a:spcAft>
                <a:spcPts val="0"/>
              </a:spcAft>
              <a:buClr>
                <a:srgbClr val="FFFFFF"/>
              </a:buClr>
              <a:buSzPct val="100000"/>
              <a:buFont typeface="Montserrat"/>
              <a:buChar char="●"/>
            </a:pPr>
            <a:r>
              <a:rPr lang="en" sz="1800">
                <a:solidFill>
                  <a:srgbClr val="FFFFFF"/>
                </a:solidFill>
                <a:latin typeface="Montserrat"/>
                <a:ea typeface="Montserrat"/>
                <a:cs typeface="Montserrat"/>
                <a:sym typeface="Montserrat"/>
              </a:rPr>
              <a:t>Organization and time management.</a:t>
            </a:r>
          </a:p>
          <a:p>
            <a:pPr indent="-342900" lvl="0" marL="457200" rtl="0">
              <a:spcBef>
                <a:spcPts val="0"/>
              </a:spcBef>
              <a:spcAft>
                <a:spcPts val="0"/>
              </a:spcAft>
              <a:buClr>
                <a:srgbClr val="FFFFFF"/>
              </a:buClr>
              <a:buSzPct val="100000"/>
              <a:buFont typeface="Montserrat"/>
              <a:buChar char="●"/>
            </a:pPr>
            <a:r>
              <a:rPr lang="en" sz="1800">
                <a:solidFill>
                  <a:srgbClr val="FFFFFF"/>
                </a:solidFill>
                <a:latin typeface="Montserrat"/>
                <a:ea typeface="Montserrat"/>
                <a:cs typeface="Montserrat"/>
                <a:sym typeface="Montserrat"/>
              </a:rPr>
              <a:t>Staff responsible for one task.</a:t>
            </a:r>
          </a:p>
          <a:p>
            <a:pPr indent="-342900" lvl="0" marL="457200" rtl="0">
              <a:spcBef>
                <a:spcPts val="0"/>
              </a:spcBef>
              <a:spcAft>
                <a:spcPts val="0"/>
              </a:spcAft>
              <a:buClr>
                <a:srgbClr val="FFFFFF"/>
              </a:buClr>
              <a:buSzPct val="100000"/>
              <a:buFont typeface="Montserrat"/>
              <a:buChar char="●"/>
            </a:pPr>
            <a:r>
              <a:rPr lang="en" sz="1800">
                <a:solidFill>
                  <a:srgbClr val="FFFFFF"/>
                </a:solidFill>
                <a:latin typeface="Montserrat"/>
                <a:ea typeface="Montserrat"/>
                <a:cs typeface="Montserrat"/>
                <a:sym typeface="Montserrat"/>
              </a:rPr>
              <a:t>Determine how to make the onboarding process efficient/easier.</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Shape 164"/>
          <p:cNvSpPr txBox="1"/>
          <p:nvPr>
            <p:ph type="title"/>
          </p:nvPr>
        </p:nvSpPr>
        <p:spPr>
          <a:xfrm>
            <a:off x="1297500" y="400825"/>
            <a:ext cx="7038900" cy="914100"/>
          </a:xfrm>
          <a:prstGeom prst="rect">
            <a:avLst/>
          </a:prstGeom>
        </p:spPr>
        <p:txBody>
          <a:bodyPr anchorCtr="0" anchor="t" bIns="91425" lIns="91425" rIns="91425" tIns="91425">
            <a:noAutofit/>
          </a:bodyPr>
          <a:lstStyle/>
          <a:p>
            <a:pPr lvl="0" algn="ctr">
              <a:spcBef>
                <a:spcPts val="0"/>
              </a:spcBef>
              <a:buNone/>
            </a:pPr>
            <a:r>
              <a:rPr lang="en"/>
              <a:t>Improvements in Detail</a:t>
            </a:r>
          </a:p>
        </p:txBody>
      </p:sp>
      <p:sp>
        <p:nvSpPr>
          <p:cNvPr id="165" name="Shape 165"/>
          <p:cNvSpPr txBox="1"/>
          <p:nvPr>
            <p:ph idx="1" type="body"/>
          </p:nvPr>
        </p:nvSpPr>
        <p:spPr>
          <a:xfrm>
            <a:off x="1297500" y="1567550"/>
            <a:ext cx="7038900" cy="2911200"/>
          </a:xfrm>
          <a:prstGeom prst="rect">
            <a:avLst/>
          </a:prstGeom>
        </p:spPr>
        <p:txBody>
          <a:bodyPr anchorCtr="0" anchor="t" bIns="91425" lIns="91425" rIns="91425" tIns="91425">
            <a:noAutofit/>
          </a:bodyPr>
          <a:lstStyle/>
          <a:p>
            <a:pPr indent="-304800" lvl="0" marL="457200" rtl="0">
              <a:spcBef>
                <a:spcPts val="0"/>
              </a:spcBef>
              <a:spcAft>
                <a:spcPts val="0"/>
              </a:spcAft>
              <a:buSzPct val="100000"/>
              <a:buFont typeface="Montserrat"/>
              <a:buChar char="●"/>
            </a:pPr>
            <a:r>
              <a:rPr lang="en" sz="1200">
                <a:latin typeface="Montserrat"/>
                <a:ea typeface="Montserrat"/>
                <a:cs typeface="Montserrat"/>
                <a:sym typeface="Montserrat"/>
              </a:rPr>
              <a:t>In order to decrease the workload each employee is carrying, going forward we will be hiring more employees. </a:t>
            </a:r>
          </a:p>
          <a:p>
            <a:pPr indent="-304800" lvl="0" marL="457200" rtl="0">
              <a:spcBef>
                <a:spcPts val="0"/>
              </a:spcBef>
              <a:spcAft>
                <a:spcPts val="0"/>
              </a:spcAft>
              <a:buSzPct val="100000"/>
              <a:buFont typeface="Montserrat"/>
              <a:buChar char="●"/>
            </a:pPr>
            <a:r>
              <a:rPr lang="en" sz="1200">
                <a:latin typeface="Montserrat"/>
                <a:ea typeface="Montserrat"/>
                <a:cs typeface="Montserrat"/>
                <a:sym typeface="Montserrat"/>
              </a:rPr>
              <a:t>These new employees will be going through a more in-depth training than we have had prior. Our current employees will now go through a new training to refresh memories on how to properly enter information and plans to decrease the mistakes we have been seeing recently with this increased workload.</a:t>
            </a:r>
          </a:p>
          <a:p>
            <a:pPr indent="-304800" lvl="0" marL="457200" rtl="0">
              <a:spcBef>
                <a:spcPts val="0"/>
              </a:spcBef>
              <a:spcAft>
                <a:spcPts val="0"/>
              </a:spcAft>
              <a:buSzPct val="100000"/>
              <a:buFont typeface="Montserrat"/>
              <a:buChar char="●"/>
            </a:pPr>
            <a:r>
              <a:rPr lang="en" sz="1200">
                <a:latin typeface="Montserrat"/>
                <a:ea typeface="Montserrat"/>
                <a:cs typeface="Montserrat"/>
                <a:sym typeface="Montserrat"/>
              </a:rPr>
              <a:t>During these trainings, we will have a focus on time management of tasks and the most efficient ways to keep client information organized. </a:t>
            </a:r>
          </a:p>
          <a:p>
            <a:pPr indent="-304800" lvl="0" marL="457200" rtl="0">
              <a:spcBef>
                <a:spcPts val="0"/>
              </a:spcBef>
              <a:spcAft>
                <a:spcPts val="0"/>
              </a:spcAft>
              <a:buSzPct val="100000"/>
              <a:buFont typeface="Montserrat"/>
              <a:buChar char="●"/>
            </a:pPr>
            <a:r>
              <a:rPr lang="en" sz="1200">
                <a:latin typeface="Montserrat"/>
                <a:ea typeface="Montserrat"/>
                <a:cs typeface="Montserrat"/>
                <a:sym typeface="Montserrat"/>
              </a:rPr>
              <a:t>Rather than having employees in charge of multiple clients, going forward employees will only have one client task to work on. </a:t>
            </a:r>
          </a:p>
          <a:p>
            <a:pPr indent="-304800" lvl="0" marL="457200" rtl="0">
              <a:spcBef>
                <a:spcPts val="0"/>
              </a:spcBef>
              <a:spcAft>
                <a:spcPts val="0"/>
              </a:spcAft>
              <a:buSzPct val="100000"/>
              <a:buFont typeface="Montserrat"/>
              <a:buChar char="●"/>
            </a:pPr>
            <a:r>
              <a:rPr lang="en" sz="1200">
                <a:latin typeface="Montserrat"/>
                <a:ea typeface="Montserrat"/>
                <a:cs typeface="Montserrat"/>
                <a:sym typeface="Montserrat"/>
              </a:rPr>
              <a:t>The onboarding process will have one team of individuals working on this paperwork. Each section of the onboarding procedure will have a team to reduce time consumption and increase organization.</a:t>
            </a:r>
          </a:p>
          <a:p>
            <a:pPr lvl="0">
              <a:spcBef>
                <a:spcPts val="0"/>
              </a:spcBef>
              <a:buNone/>
            </a:pPr>
            <a:r>
              <a:t/>
            </a:r>
            <a:endParaRPr sz="12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Shape 170"/>
          <p:cNvSpPr txBox="1"/>
          <p:nvPr>
            <p:ph type="title"/>
          </p:nvPr>
        </p:nvSpPr>
        <p:spPr>
          <a:xfrm>
            <a:off x="1297500" y="393750"/>
            <a:ext cx="7038900" cy="914100"/>
          </a:xfrm>
          <a:prstGeom prst="rect">
            <a:avLst/>
          </a:prstGeom>
        </p:spPr>
        <p:txBody>
          <a:bodyPr anchorCtr="0" anchor="t" bIns="91425" lIns="91425" rIns="91425" tIns="91425">
            <a:noAutofit/>
          </a:bodyPr>
          <a:lstStyle/>
          <a:p>
            <a:pPr lvl="0">
              <a:spcBef>
                <a:spcPts val="0"/>
              </a:spcBef>
              <a:buNone/>
            </a:pPr>
            <a:r>
              <a:rPr lang="en"/>
              <a:t>What are the issues our client is dealing with?</a:t>
            </a:r>
          </a:p>
        </p:txBody>
      </p:sp>
      <p:sp>
        <p:nvSpPr>
          <p:cNvPr id="171" name="Shape 171"/>
          <p:cNvSpPr txBox="1"/>
          <p:nvPr>
            <p:ph idx="1" type="body"/>
          </p:nvPr>
        </p:nvSpPr>
        <p:spPr>
          <a:xfrm>
            <a:off x="1338200" y="1559400"/>
            <a:ext cx="7038900" cy="2911200"/>
          </a:xfrm>
          <a:prstGeom prst="rect">
            <a:avLst/>
          </a:prstGeom>
        </p:spPr>
        <p:txBody>
          <a:bodyPr anchorCtr="0" anchor="t" bIns="91425" lIns="91425" rIns="91425" tIns="91425">
            <a:noAutofit/>
          </a:bodyPr>
          <a:lstStyle/>
          <a:p>
            <a:pPr indent="-342900" lvl="0" marL="457200" rtl="0">
              <a:spcBef>
                <a:spcPts val="0"/>
              </a:spcBef>
              <a:spcAft>
                <a:spcPts val="0"/>
              </a:spcAft>
              <a:buClr>
                <a:srgbClr val="FFFFFF"/>
              </a:buClr>
              <a:buSzPct val="100000"/>
              <a:buFont typeface="Montserrat"/>
              <a:buChar char="●"/>
            </a:pPr>
            <a:r>
              <a:rPr lang="en" sz="1800">
                <a:solidFill>
                  <a:srgbClr val="FFFFFF"/>
                </a:solidFill>
                <a:latin typeface="Montserrat"/>
                <a:ea typeface="Montserrat"/>
                <a:cs typeface="Montserrat"/>
                <a:sym typeface="Montserrat"/>
              </a:rPr>
              <a:t>Need workers in the field ASAP. </a:t>
            </a:r>
          </a:p>
          <a:p>
            <a:pPr indent="-342900" lvl="0" marL="457200" rtl="0">
              <a:spcBef>
                <a:spcPts val="0"/>
              </a:spcBef>
              <a:spcAft>
                <a:spcPts val="0"/>
              </a:spcAft>
              <a:buClr>
                <a:srgbClr val="FFFFFF"/>
              </a:buClr>
              <a:buSzPct val="100000"/>
              <a:buFont typeface="Montserrat"/>
              <a:buChar char="●"/>
            </a:pPr>
            <a:r>
              <a:rPr lang="en" sz="1800">
                <a:solidFill>
                  <a:srgbClr val="FFFFFF"/>
                </a:solidFill>
                <a:latin typeface="Montserrat"/>
                <a:ea typeface="Montserrat"/>
                <a:cs typeface="Montserrat"/>
                <a:sym typeface="Montserrat"/>
              </a:rPr>
              <a:t>Managers need a whole team in order to start working in the field. They must meet hiring goals. They get frustrated because they are not being set up for success.</a:t>
            </a:r>
          </a:p>
          <a:p>
            <a:pPr indent="-342900" lvl="0" marL="457200" rtl="0">
              <a:spcBef>
                <a:spcPts val="0"/>
              </a:spcBef>
              <a:spcAft>
                <a:spcPts val="0"/>
              </a:spcAft>
              <a:buClr>
                <a:srgbClr val="FFFFFF"/>
              </a:buClr>
              <a:buSzPct val="100000"/>
              <a:buFont typeface="Montserrat"/>
              <a:buChar char="●"/>
            </a:pPr>
            <a:r>
              <a:rPr lang="en" sz="1800">
                <a:solidFill>
                  <a:srgbClr val="FFFFFF"/>
                </a:solidFill>
                <a:latin typeface="Montserrat"/>
                <a:ea typeface="Montserrat"/>
                <a:cs typeface="Montserrat"/>
                <a:sym typeface="Montserrat"/>
              </a:rPr>
              <a:t>On the other hand, they want numbers but also quality people. They demand them quickly and don’t understand the back end process.</a:t>
            </a:r>
          </a:p>
          <a:p>
            <a:pPr indent="-342900" lvl="0" marL="457200" rtl="0">
              <a:spcBef>
                <a:spcPts val="0"/>
              </a:spcBef>
              <a:spcAft>
                <a:spcPts val="0"/>
              </a:spcAft>
              <a:buClr>
                <a:srgbClr val="FFFFFF"/>
              </a:buClr>
              <a:buSzPct val="100000"/>
              <a:buFont typeface="Montserrat"/>
              <a:buChar char="●"/>
            </a:pPr>
            <a:r>
              <a:rPr lang="en" sz="1800">
                <a:solidFill>
                  <a:srgbClr val="FFFFFF"/>
                </a:solidFill>
                <a:latin typeface="Montserrat"/>
                <a:ea typeface="Montserrat"/>
                <a:cs typeface="Montserrat"/>
                <a:sym typeface="Montserrat"/>
              </a:rPr>
              <a:t>Turnover.</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1297500" y="393750"/>
            <a:ext cx="7038900" cy="914100"/>
          </a:xfrm>
          <a:prstGeom prst="rect">
            <a:avLst/>
          </a:prstGeom>
        </p:spPr>
        <p:txBody>
          <a:bodyPr anchorCtr="0" anchor="t" bIns="91425" lIns="91425" rIns="91425" tIns="91425">
            <a:noAutofit/>
          </a:bodyPr>
          <a:lstStyle/>
          <a:p>
            <a:pPr lvl="0" algn="ctr">
              <a:spcBef>
                <a:spcPts val="0"/>
              </a:spcBef>
              <a:buNone/>
            </a:pPr>
            <a:r>
              <a:rPr lang="en"/>
              <a:t>Ideas to Help Solve Issues</a:t>
            </a:r>
          </a:p>
        </p:txBody>
      </p:sp>
      <p:sp>
        <p:nvSpPr>
          <p:cNvPr id="177" name="Shape 177"/>
          <p:cNvSpPr txBox="1"/>
          <p:nvPr>
            <p:ph idx="1" type="body"/>
          </p:nvPr>
        </p:nvSpPr>
        <p:spPr>
          <a:xfrm>
            <a:off x="1297500" y="1567550"/>
            <a:ext cx="7038900" cy="2911200"/>
          </a:xfrm>
          <a:prstGeom prst="rect">
            <a:avLst/>
          </a:prstGeom>
        </p:spPr>
        <p:txBody>
          <a:bodyPr anchorCtr="0" anchor="t" bIns="91425" lIns="91425" rIns="91425" tIns="91425">
            <a:noAutofit/>
          </a:bodyPr>
          <a:lstStyle/>
          <a:p>
            <a:pPr indent="-342900" lvl="0" marL="457200" rtl="0">
              <a:spcBef>
                <a:spcPts val="0"/>
              </a:spcBef>
              <a:buSzPct val="100000"/>
            </a:pPr>
            <a:r>
              <a:rPr lang="en" sz="1800"/>
              <a:t>Hire more qualified people; those with experience in the field</a:t>
            </a:r>
          </a:p>
          <a:p>
            <a:pPr indent="-342900" lvl="0" marL="457200" rtl="0">
              <a:spcBef>
                <a:spcPts val="0"/>
              </a:spcBef>
              <a:buSzPct val="100000"/>
            </a:pPr>
            <a:r>
              <a:rPr lang="en" sz="1800"/>
              <a:t>Increase the qualifications that are required to fill the needed positions</a:t>
            </a:r>
          </a:p>
          <a:p>
            <a:pPr indent="-342900" lvl="0" marL="457200" rtl="0">
              <a:spcBef>
                <a:spcPts val="0"/>
              </a:spcBef>
              <a:buSzPct val="100000"/>
            </a:pPr>
            <a:r>
              <a:rPr lang="en" sz="1800"/>
              <a:t>If people who meet the requirements are hired, there would possibly be less turnover</a:t>
            </a:r>
          </a:p>
          <a:p>
            <a:pPr indent="-342900" lvl="0" marL="457200" rtl="0">
              <a:spcBef>
                <a:spcPts val="0"/>
              </a:spcBef>
              <a:buSzPct val="100000"/>
            </a:pPr>
            <a:r>
              <a:rPr lang="en" sz="1800"/>
              <a:t>Less turnover would lead to less stress on team man</a:t>
            </a:r>
            <a:r>
              <a:rPr lang="en" sz="1800"/>
              <a:t>agers</a:t>
            </a:r>
          </a:p>
          <a:p>
            <a:pPr indent="-342900" lvl="0" marL="457200">
              <a:spcBef>
                <a:spcPts val="0"/>
              </a:spcBef>
              <a:buSzPct val="100000"/>
            </a:pPr>
            <a:r>
              <a:rPr lang="en" sz="1800"/>
              <a:t>Team managers and hiring managers should collaborate on the hiring decisions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1297500" y="393750"/>
            <a:ext cx="7038900" cy="914100"/>
          </a:xfrm>
          <a:prstGeom prst="rect">
            <a:avLst/>
          </a:prstGeom>
        </p:spPr>
        <p:txBody>
          <a:bodyPr anchorCtr="0" anchor="t" bIns="91425" lIns="91425" rIns="91425" tIns="91425">
            <a:noAutofit/>
          </a:bodyPr>
          <a:lstStyle/>
          <a:p>
            <a:pPr lvl="0" algn="ctr">
              <a:spcBef>
                <a:spcPts val="0"/>
              </a:spcBef>
              <a:buNone/>
            </a:pPr>
            <a:r>
              <a:rPr lang="en"/>
              <a:t>Client Resolutions</a:t>
            </a:r>
          </a:p>
        </p:txBody>
      </p:sp>
      <p:sp>
        <p:nvSpPr>
          <p:cNvPr id="183" name="Shape 183"/>
          <p:cNvSpPr txBox="1"/>
          <p:nvPr>
            <p:ph idx="1" type="body"/>
          </p:nvPr>
        </p:nvSpPr>
        <p:spPr>
          <a:xfrm>
            <a:off x="1297500" y="1567550"/>
            <a:ext cx="7038900" cy="2911200"/>
          </a:xfrm>
          <a:prstGeom prst="rect">
            <a:avLst/>
          </a:prstGeom>
        </p:spPr>
        <p:txBody>
          <a:bodyPr anchorCtr="0" anchor="t" bIns="91425" lIns="91425" rIns="91425" tIns="91425">
            <a:noAutofit/>
          </a:bodyPr>
          <a:lstStyle/>
          <a:p>
            <a:pPr indent="-342900" lvl="0" marL="457200" rtl="0">
              <a:spcBef>
                <a:spcPts val="0"/>
              </a:spcBef>
              <a:buSzPct val="100000"/>
              <a:buFont typeface="Montserrat"/>
            </a:pPr>
            <a:r>
              <a:rPr lang="en" sz="1800">
                <a:latin typeface="Montserrat"/>
                <a:ea typeface="Montserrat"/>
                <a:cs typeface="Montserrat"/>
                <a:sym typeface="Montserrat"/>
              </a:rPr>
              <a:t>Client needs to manage expectations. (Keep realistic)</a:t>
            </a:r>
          </a:p>
          <a:p>
            <a:pPr indent="-342900" lvl="0" marL="457200" rtl="0">
              <a:spcBef>
                <a:spcPts val="0"/>
              </a:spcBef>
              <a:buSzPct val="100000"/>
              <a:buFont typeface="Montserrat"/>
            </a:pPr>
            <a:r>
              <a:rPr lang="en" sz="1800">
                <a:latin typeface="Montserrat"/>
                <a:ea typeface="Montserrat"/>
                <a:cs typeface="Montserrat"/>
                <a:sym typeface="Montserrat"/>
              </a:rPr>
              <a:t>Learn the back end process so they understand the delay in getting candidates working.</a:t>
            </a:r>
          </a:p>
          <a:p>
            <a:pPr indent="-342900" lvl="0" marL="457200" rtl="0">
              <a:spcBef>
                <a:spcPts val="0"/>
              </a:spcBef>
              <a:buSzPct val="100000"/>
              <a:buFont typeface="Montserrat"/>
            </a:pPr>
            <a:r>
              <a:rPr lang="en" sz="1800">
                <a:latin typeface="Montserrat"/>
                <a:ea typeface="Montserrat"/>
                <a:cs typeface="Montserrat"/>
                <a:sym typeface="Montserrat"/>
              </a:rPr>
              <a:t>Increase communications. </a:t>
            </a:r>
          </a:p>
          <a:p>
            <a:pPr indent="-342900" lvl="0" marL="457200" rtl="0">
              <a:spcBef>
                <a:spcPts val="0"/>
              </a:spcBef>
              <a:buSzPct val="100000"/>
              <a:buFont typeface="Montserrat"/>
            </a:pPr>
            <a:r>
              <a:rPr lang="en" sz="1800">
                <a:latin typeface="Montserrat"/>
                <a:ea typeface="Montserrat"/>
                <a:cs typeface="Montserrat"/>
                <a:sym typeface="Montserrat"/>
              </a:rPr>
              <a:t>Organization on POC for recruiting events, escalation, reporting instructions, etc. </a:t>
            </a:r>
            <a:br>
              <a:rPr lang="en" sz="1800">
                <a:latin typeface="Montserrat"/>
                <a:ea typeface="Montserrat"/>
                <a:cs typeface="Montserrat"/>
                <a:sym typeface="Montserrat"/>
              </a:rPr>
            </a:b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